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40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9B6A7-F017-4A76-9DF5-7FB60B720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F0815-14E8-4E87-B02A-8976CABAD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F6AB0-A582-427A-A23B-6CF516F63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B9751-A948-4E59-8E19-296724884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00E7-22AC-494D-A2D5-F219D6778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F107-129B-4C9B-BC95-B58827B3D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55A02-E53F-4051-9E81-21C05D378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A7EED-E9CE-4AE3-B900-38902D3DD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BD29C-147C-4A04-B9B2-BD7A32FCC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B822B-0903-4B7D-A643-BA6FA646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694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D5D16-4792-400D-8A6A-F6F22FCC48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00107-B620-4D91-BC13-BE0A5FE34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37091-A48E-4F06-A45C-0DBBD18AA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40FFE-C929-4810-89AF-24ECE55E0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B634D-F20A-4028-B1E5-FD5D2D8EC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3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5EE79-5CF4-4F48-8724-2700F333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6073-4FA8-4CB3-A5DB-78B965A20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51DFE-25F2-42B1-967A-33E39D388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726D-2D28-4C0E-BF84-C9BC6DFEF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0B56D-6D2B-4CC0-8BBF-43BB8407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6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63039-F22E-49C6-9F2A-1AC3DA1B8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13B1C-6B69-4736-A820-1E67C2679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F68F5-C138-4FF2-8EF2-DB7977FC8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DA6AD-4F64-4F1F-AC61-D716AE2F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07197-20B7-468D-B965-67E809E7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62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9713D-7AE6-47D3-8829-9A5A59C5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E45AC-6478-455E-BDAB-F1D173B658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798F5-B953-4916-8AA7-528F1C844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B2B33-3064-4727-B586-3075CBEB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A499A-06A0-4F82-9ABB-DDD7FD107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E0C53-5E16-4660-A9AD-E341C210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5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14FFA-2BBA-403C-9EA8-B8CC3D0E5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EE6F8-82B9-4AD9-83ED-6493BB2DC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0DA72-E570-461C-98B0-E1D68CD00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55642B-EE29-4C2E-B8FD-5E8525812A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4CCB2-6A1E-451F-BC67-DC38560C0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1A3055-75C2-49D2-8F8C-5CFF9689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097086-EFDB-4F99-AF84-A48CAE20C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E7345F-1667-4443-906A-1E399CC65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1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5205-8106-4D3F-A608-452A41C19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E4401D-2F53-486E-9DAC-79D9D6190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2B1781-025C-460E-B161-47DE405BF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284C7-5A3D-409A-99DE-B6A87F18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8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B03AB2-0CEB-483A-817E-1116A3777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EA7C30-B79B-4D10-B506-C7B14A35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8C434-08B2-471F-9D76-BA17D183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3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4193-F4C6-4539-BE8F-D2A3EF9FA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0E619-8B73-4AD5-A654-BEC7C1D1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D979D-55FE-45B6-A1B7-9CF4AC389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48B0F4-CCEC-40C3-98D2-B48715C7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10BCC-B255-4A04-A7F7-D814A9175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174948-D66B-4330-9230-707C0A6A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9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F4E8E-A629-43CD-AD1A-4BBA004AD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430CD7-2DF0-4AF4-8574-F9F1CFDA3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7DB78F-864F-4153-9372-12E80E9C3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35B54-F8FD-4F42-BE30-FC509F16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5B60F-9E1F-4154-A932-8D9438C2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DA8F9-0CA1-474A-9A9D-28B06CBC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5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3DAC64-4B47-41A5-B291-1BFBF54D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FA7FF-5F0C-4CF8-9BDA-9840FF6E7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DAC65-FAF5-4A56-A029-7D8F0ECEE2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8F517-51B0-4AF8-9A23-CE71A5D99D71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37143-640A-4F49-B9EB-2C87D8753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1A4F3F-8792-4D56-B26B-863855E5A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AA73-D5A0-4ADD-8FF7-86D5725C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55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ideallighting.co.uk/2016/05/03/how-fluorescent-lamps-wor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eiss-campus.magnet.fsu.edu/articles/lightsources/images/mercurylampsfigure1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E6EB5368-4F62-4080-A9E2-3C9A4DDF6DB9}"/>
              </a:ext>
            </a:extLst>
          </p:cNvPr>
          <p:cNvSpPr txBox="1"/>
          <p:nvPr/>
        </p:nvSpPr>
        <p:spPr>
          <a:xfrm>
            <a:off x="2018804" y="5545778"/>
            <a:ext cx="7246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https://www.ideallighting.co.uk/2016/05/03/how-fluorescent-lamps-work/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C9C7A62F-A595-4C46-B7C8-0358865EF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55" y="118753"/>
            <a:ext cx="11494540" cy="4712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14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B671180E-7607-49C6-8D4A-C1474A0BA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81" y="24064"/>
            <a:ext cx="8241475" cy="5635196"/>
          </a:xfrm>
          <a:prstGeom prst="rect">
            <a:avLst/>
          </a:prstGeom>
        </p:spPr>
      </p:pic>
      <p:sp>
        <p:nvSpPr>
          <p:cNvPr id="6" name="TextBox 5">
            <a:hlinkClick r:id="rId3"/>
            <a:extLst>
              <a:ext uri="{FF2B5EF4-FFF2-40B4-BE49-F238E27FC236}">
                <a16:creationId xmlns:a16="http://schemas.microsoft.com/office/drawing/2014/main" id="{E6EB5368-4F62-4080-A9E2-3C9A4DDF6DB9}"/>
              </a:ext>
            </a:extLst>
          </p:cNvPr>
          <p:cNvSpPr txBox="1"/>
          <p:nvPr/>
        </p:nvSpPr>
        <p:spPr>
          <a:xfrm>
            <a:off x="1330036" y="5747658"/>
            <a:ext cx="8732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http://zeiss-campus.magnet.fsu.edu/articles/lightsources/images/mercurylampsfigure1.jpg</a:t>
            </a:r>
          </a:p>
        </p:txBody>
      </p:sp>
    </p:spTree>
    <p:extLst>
      <p:ext uri="{BB962C8B-B14F-4D97-AF65-F5344CB8AC3E}">
        <p14:creationId xmlns:p14="http://schemas.microsoft.com/office/powerpoint/2010/main" val="128369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Sandor Kadar</dc:creator>
  <cp:lastModifiedBy>Sandor Kadar</cp:lastModifiedBy>
  <cp:revision>2</cp:revision>
  <dcterms:created xsi:type="dcterms:W3CDTF">2020-04-04T23:41:55Z</dcterms:created>
  <dcterms:modified xsi:type="dcterms:W3CDTF">2020-04-05T05:56:57Z</dcterms:modified>
</cp:coreProperties>
</file>