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E349-6C21-4AE5-9A6C-8CB460C0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D67E8-CB0A-4873-A3A5-53FCDAA77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9A2-DD5F-4966-90D3-D9714A2B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6987-D2BB-433C-8BE0-5122ACDA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BE8A-0D20-4D58-9E34-742A0171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9989-5083-4CE3-8800-B14B996A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B895F-E8F1-4F9A-8193-D2C63217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B9BF-98F5-4843-82AD-745AE950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2054F-03CB-4FA5-8F55-E441255B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DD64-772C-4AA3-B186-8EE9ACF0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80255-CB3A-4454-9317-619CA911E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8C945-0508-48BC-82B7-A3FE3DB5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596A-EB8E-459F-9B4B-2220B238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94F4-0800-41DC-A529-58F9517E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F0B3-267C-476F-805A-4DD7A806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80DD-C076-4D86-ADF6-571AE313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AA4B1-DEC5-49B5-978A-3DD09EF4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6B2-5061-41EC-96F1-1C9ECA18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47D94-FA9D-486F-92A9-99113FCD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EFF8-E749-46D1-B7D3-932E866B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1D57-45A5-4202-ADC4-F92FA0AE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B36BA-99AD-43E4-890D-2AAF962A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059D-9736-499C-BC8A-6BCF106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E43EB-AE54-47EE-9C42-92CD7499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3A32E-C504-419F-890C-539A4035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A1E8-5B55-4E77-BFEE-21D1F187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3679-28BE-42D4-9FB0-3845C34E8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A5217-4183-4327-868E-07901677E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079D8-8BDF-4278-917E-B0C14AC8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30FAA-BA15-42CB-9F02-B94557A9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4294E-4881-40B3-8DF7-B95B98CB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A805-5663-41B2-B7E9-37906896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E8DF3-AE0B-4BFF-AFB3-E3AE70B3E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D1CE5-CF9B-4F97-9703-8D1544E2A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917CF-FE60-4D98-B603-A3C9A5386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94033-F09E-41C6-8FB6-8AEA95652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1B7AD-D7AC-4C41-BE34-945F8562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33926-99A9-457D-A419-7F4AFA23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98C26-BB71-4DCF-807C-267298D5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9790-14FB-436F-93EC-3BD39B4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137B8-02BD-4E24-834F-E2FDAD4E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4F197-4FD0-48DF-A60D-67E3DBEE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01AC0-F609-4C1E-91DE-2E6E631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6123E-EBC8-482A-A69F-A1AE5ECE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C6446-0AE5-451A-B99E-C2C11601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6F4C9-6D75-4E1A-9A83-978C21D0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2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E95E-0732-406B-9D2F-F34F59D0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CAF9-C64A-436A-A97C-EF73CCE5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33435-A1D4-414A-9DA9-AFEC71887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5200-BAB0-4BA8-8598-CDB70A8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1DACF-03E1-46ED-8841-15081BA2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A64CA-9940-4B51-976D-5186EDD5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27CD-3375-4D5F-9033-CC1F4699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29A9E-47CC-46E8-B4AD-001860556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D9757-096E-4BD3-A94E-70D298DC8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7D350-C31B-45B3-987B-6A37C381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D246-2286-48DD-AB7C-DAB0E375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34F59-8847-4485-9C5A-3311AB26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F696B-31F5-47BB-80C3-B3F3F12A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3EA1C-07D8-4736-85D1-D2269EDE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9E7C-A949-4A87-A15C-B97B3471D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C63D-1F0F-46AB-87BB-4C9CE0D5F5A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4265-F7BF-4E60-9CA7-AACD64379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ADA37-441B-4DEF-998E-54F3C8DFA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B07C-DF58-4713-A7AE-D57A7477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A1C35-A688-401C-BEFB-FBBA8663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55" y="147615"/>
            <a:ext cx="4261929" cy="6627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C4B033-20D8-409D-AC28-AC5DDCF52719}"/>
              </a:ext>
            </a:extLst>
          </p:cNvPr>
          <p:cNvSpPr txBox="1"/>
          <p:nvPr/>
        </p:nvSpPr>
        <p:spPr>
          <a:xfrm>
            <a:off x="4705004" y="1189287"/>
            <a:ext cx="148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Thermometer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E5314-BE30-4D93-AE55-23857E7CFA50}"/>
              </a:ext>
            </a:extLst>
          </p:cNvPr>
          <p:cNvSpPr txBox="1"/>
          <p:nvPr/>
        </p:nvSpPr>
        <p:spPr>
          <a:xfrm>
            <a:off x="6800563" y="3429000"/>
            <a:ext cx="8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Syringe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279B1-8D1B-4970-A0DA-8F98AD267862}"/>
              </a:ext>
            </a:extLst>
          </p:cNvPr>
          <p:cNvSpPr txBox="1"/>
          <p:nvPr/>
        </p:nvSpPr>
        <p:spPr>
          <a:xfrm>
            <a:off x="4790106" y="2049357"/>
            <a:ext cx="148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Thermometer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clamp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85EF9-F6A6-4246-8FDA-5110E19371B5}"/>
              </a:ext>
            </a:extLst>
          </p:cNvPr>
          <p:cNvSpPr txBox="1"/>
          <p:nvPr/>
        </p:nvSpPr>
        <p:spPr>
          <a:xfrm>
            <a:off x="4509655" y="463669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Clamp and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clamp holder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DABE7-6367-498F-BDDB-346EFAC20AB0}"/>
              </a:ext>
            </a:extLst>
          </p:cNvPr>
          <p:cNvSpPr txBox="1"/>
          <p:nvPr/>
        </p:nvSpPr>
        <p:spPr>
          <a:xfrm>
            <a:off x="5175178" y="513885"/>
            <a:ext cx="71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4AF3A-3ADC-4385-AC81-26AE44862ABC}"/>
              </a:ext>
            </a:extLst>
          </p:cNvPr>
          <p:cNvSpPr txBox="1"/>
          <p:nvPr/>
        </p:nvSpPr>
        <p:spPr>
          <a:xfrm>
            <a:off x="7017548" y="4901520"/>
            <a:ext cx="6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D72D5C-784B-4739-9A7E-83844E217CF9}"/>
              </a:ext>
            </a:extLst>
          </p:cNvPr>
          <p:cNvCxnSpPr>
            <a:stCxn id="12" idx="1"/>
          </p:cNvCxnSpPr>
          <p:nvPr/>
        </p:nvCxnSpPr>
        <p:spPr>
          <a:xfrm flipH="1">
            <a:off x="4790106" y="698551"/>
            <a:ext cx="38507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854701-DA0D-449E-BF13-9252FA911CC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449503" y="1558619"/>
            <a:ext cx="744498" cy="1852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BAE9CE-C33E-44D0-B7C8-6494ADF14F0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534603" y="2695688"/>
            <a:ext cx="2" cy="3962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9FF3BF-A1A9-426E-A429-CA5AE86D4EA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545808" y="3798332"/>
            <a:ext cx="689361" cy="9238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44A2A8-4B9D-415A-A929-19001B6D76D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096000" y="5086186"/>
            <a:ext cx="9215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91628E-4E4B-4563-81FD-0DBC72B0987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219144" y="4016829"/>
            <a:ext cx="0" cy="6198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D74B4A2-7C06-4919-B765-28C6FEF7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63" y="115537"/>
            <a:ext cx="4261473" cy="66269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30C45-1742-4F95-B5F3-AE03469C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981" y="100295"/>
            <a:ext cx="4676037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920064-185E-433F-B0D2-A9EC5C25AE24}"/>
              </a:ext>
            </a:extLst>
          </p:cNvPr>
          <p:cNvSpPr/>
          <p:nvPr/>
        </p:nvSpPr>
        <p:spPr>
          <a:xfrm>
            <a:off x="2513597" y="5218442"/>
            <a:ext cx="3159140" cy="12058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  <a:sp3d extrusionH="69850">
            <a:bevelT w="120650" h="120650" prst="hardEdg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EEE502-E647-4726-8952-528CDA7748C3}"/>
              </a:ext>
            </a:extLst>
          </p:cNvPr>
          <p:cNvSpPr/>
          <p:nvPr/>
        </p:nvSpPr>
        <p:spPr>
          <a:xfrm>
            <a:off x="3067472" y="1013570"/>
            <a:ext cx="121327" cy="4625230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E9A293-BFF7-46E3-A3FA-0C0B0FD15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9" y="2017555"/>
            <a:ext cx="867543" cy="3471178"/>
          </a:xfrm>
          <a:prstGeom prst="rect">
            <a:avLst/>
          </a:prstGeom>
        </p:spPr>
      </p:pic>
      <p:sp>
        <p:nvSpPr>
          <p:cNvPr id="16" name="Oval 3">
            <a:extLst>
              <a:ext uri="{FF2B5EF4-FFF2-40B4-BE49-F238E27FC236}">
                <a16:creationId xmlns:a16="http://schemas.microsoft.com/office/drawing/2014/main" id="{7E3F917D-CE6F-44A6-BB4A-6F5D6E4BFB1F}"/>
              </a:ext>
            </a:extLst>
          </p:cNvPr>
          <p:cNvSpPr/>
          <p:nvPr/>
        </p:nvSpPr>
        <p:spPr>
          <a:xfrm>
            <a:off x="3725172" y="3460907"/>
            <a:ext cx="1963148" cy="378863"/>
          </a:xfrm>
          <a:custGeom>
            <a:avLst/>
            <a:gdLst>
              <a:gd name="connsiteX0" fmla="*/ 0 w 4043190"/>
              <a:gd name="connsiteY0" fmla="*/ 374574 h 749147"/>
              <a:gd name="connsiteX1" fmla="*/ 2021595 w 4043190"/>
              <a:gd name="connsiteY1" fmla="*/ 0 h 749147"/>
              <a:gd name="connsiteX2" fmla="*/ 4043190 w 4043190"/>
              <a:gd name="connsiteY2" fmla="*/ 374574 h 749147"/>
              <a:gd name="connsiteX3" fmla="*/ 2021595 w 4043190"/>
              <a:gd name="connsiteY3" fmla="*/ 749148 h 749147"/>
              <a:gd name="connsiteX4" fmla="*/ 0 w 4043190"/>
              <a:gd name="connsiteY4" fmla="*/ 374574 h 749147"/>
              <a:gd name="connsiteX0" fmla="*/ 88906 w 4132096"/>
              <a:gd name="connsiteY0" fmla="*/ 374574 h 757145"/>
              <a:gd name="connsiteX1" fmla="*/ 2110501 w 4132096"/>
              <a:gd name="connsiteY1" fmla="*/ 0 h 757145"/>
              <a:gd name="connsiteX2" fmla="*/ 4132096 w 4132096"/>
              <a:gd name="connsiteY2" fmla="*/ 374574 h 757145"/>
              <a:gd name="connsiteX3" fmla="*/ 2110501 w 4132096"/>
              <a:gd name="connsiteY3" fmla="*/ 749148 h 757145"/>
              <a:gd name="connsiteX4" fmla="*/ 534095 w 4132096"/>
              <a:gd name="connsiteY4" fmla="*/ 610671 h 757145"/>
              <a:gd name="connsiteX5" fmla="*/ 88906 w 4132096"/>
              <a:gd name="connsiteY5" fmla="*/ 374574 h 757145"/>
              <a:gd name="connsiteX0" fmla="*/ 88906 w 4132096"/>
              <a:gd name="connsiteY0" fmla="*/ 374574 h 757145"/>
              <a:gd name="connsiteX1" fmla="*/ 2110501 w 4132096"/>
              <a:gd name="connsiteY1" fmla="*/ 0 h 757145"/>
              <a:gd name="connsiteX2" fmla="*/ 4132096 w 4132096"/>
              <a:gd name="connsiteY2" fmla="*/ 374574 h 757145"/>
              <a:gd name="connsiteX3" fmla="*/ 2110501 w 4132096"/>
              <a:gd name="connsiteY3" fmla="*/ 749148 h 757145"/>
              <a:gd name="connsiteX4" fmla="*/ 534095 w 4132096"/>
              <a:gd name="connsiteY4" fmla="*/ 610671 h 757145"/>
              <a:gd name="connsiteX5" fmla="*/ 88906 w 4132096"/>
              <a:gd name="connsiteY5" fmla="*/ 374574 h 757145"/>
              <a:gd name="connsiteX0" fmla="*/ 83664 w 4126854"/>
              <a:gd name="connsiteY0" fmla="*/ 374574 h 757145"/>
              <a:gd name="connsiteX1" fmla="*/ 2105259 w 4126854"/>
              <a:gd name="connsiteY1" fmla="*/ 0 h 757145"/>
              <a:gd name="connsiteX2" fmla="*/ 4126854 w 4126854"/>
              <a:gd name="connsiteY2" fmla="*/ 374574 h 757145"/>
              <a:gd name="connsiteX3" fmla="*/ 2105259 w 4126854"/>
              <a:gd name="connsiteY3" fmla="*/ 749148 h 757145"/>
              <a:gd name="connsiteX4" fmla="*/ 528853 w 4126854"/>
              <a:gd name="connsiteY4" fmla="*/ 610671 h 757145"/>
              <a:gd name="connsiteX5" fmla="*/ 83664 w 4126854"/>
              <a:gd name="connsiteY5" fmla="*/ 374574 h 757145"/>
              <a:gd name="connsiteX0" fmla="*/ 90254 w 4133444"/>
              <a:gd name="connsiteY0" fmla="*/ 374574 h 760278"/>
              <a:gd name="connsiteX1" fmla="*/ 2111849 w 4133444"/>
              <a:gd name="connsiteY1" fmla="*/ 0 h 760278"/>
              <a:gd name="connsiteX2" fmla="*/ 4133444 w 4133444"/>
              <a:gd name="connsiteY2" fmla="*/ 374574 h 760278"/>
              <a:gd name="connsiteX3" fmla="*/ 2111849 w 4133444"/>
              <a:gd name="connsiteY3" fmla="*/ 749148 h 760278"/>
              <a:gd name="connsiteX4" fmla="*/ 529093 w 4133444"/>
              <a:gd name="connsiteY4" fmla="*/ 636071 h 760278"/>
              <a:gd name="connsiteX5" fmla="*/ 90254 w 4133444"/>
              <a:gd name="connsiteY5" fmla="*/ 374574 h 760278"/>
              <a:gd name="connsiteX0" fmla="*/ 90254 w 4133444"/>
              <a:gd name="connsiteY0" fmla="*/ 374574 h 760278"/>
              <a:gd name="connsiteX1" fmla="*/ 2111849 w 4133444"/>
              <a:gd name="connsiteY1" fmla="*/ 0 h 760278"/>
              <a:gd name="connsiteX2" fmla="*/ 4133444 w 4133444"/>
              <a:gd name="connsiteY2" fmla="*/ 374574 h 760278"/>
              <a:gd name="connsiteX3" fmla="*/ 2111849 w 4133444"/>
              <a:gd name="connsiteY3" fmla="*/ 749148 h 760278"/>
              <a:gd name="connsiteX4" fmla="*/ 529093 w 4133444"/>
              <a:gd name="connsiteY4" fmla="*/ 636071 h 760278"/>
              <a:gd name="connsiteX5" fmla="*/ 90254 w 4133444"/>
              <a:gd name="connsiteY5" fmla="*/ 374574 h 760278"/>
              <a:gd name="connsiteX0" fmla="*/ 96508 w 4139698"/>
              <a:gd name="connsiteY0" fmla="*/ 374574 h 749148"/>
              <a:gd name="connsiteX1" fmla="*/ 2118103 w 4139698"/>
              <a:gd name="connsiteY1" fmla="*/ 0 h 749148"/>
              <a:gd name="connsiteX2" fmla="*/ 4139698 w 4139698"/>
              <a:gd name="connsiteY2" fmla="*/ 374574 h 749148"/>
              <a:gd name="connsiteX3" fmla="*/ 2118103 w 4139698"/>
              <a:gd name="connsiteY3" fmla="*/ 749148 h 749148"/>
              <a:gd name="connsiteX4" fmla="*/ 535347 w 4139698"/>
              <a:gd name="connsiteY4" fmla="*/ 636071 h 749148"/>
              <a:gd name="connsiteX5" fmla="*/ 344847 w 4139698"/>
              <a:gd name="connsiteY5" fmla="*/ 604320 h 749148"/>
              <a:gd name="connsiteX6" fmla="*/ 96508 w 4139698"/>
              <a:gd name="connsiteY6" fmla="*/ 374574 h 749148"/>
              <a:gd name="connsiteX0" fmla="*/ 96508 w 4139698"/>
              <a:gd name="connsiteY0" fmla="*/ 374574 h 749148"/>
              <a:gd name="connsiteX1" fmla="*/ 2118103 w 4139698"/>
              <a:gd name="connsiteY1" fmla="*/ 0 h 749148"/>
              <a:gd name="connsiteX2" fmla="*/ 4139698 w 4139698"/>
              <a:gd name="connsiteY2" fmla="*/ 374574 h 749148"/>
              <a:gd name="connsiteX3" fmla="*/ 2118103 w 4139698"/>
              <a:gd name="connsiteY3" fmla="*/ 749148 h 749148"/>
              <a:gd name="connsiteX4" fmla="*/ 535347 w 4139698"/>
              <a:gd name="connsiteY4" fmla="*/ 636071 h 749148"/>
              <a:gd name="connsiteX5" fmla="*/ 344847 w 4139698"/>
              <a:gd name="connsiteY5" fmla="*/ 604320 h 749148"/>
              <a:gd name="connsiteX6" fmla="*/ 96508 w 4139698"/>
              <a:gd name="connsiteY6" fmla="*/ 374574 h 749148"/>
              <a:gd name="connsiteX0" fmla="*/ 97113 w 4140303"/>
              <a:gd name="connsiteY0" fmla="*/ 374574 h 749148"/>
              <a:gd name="connsiteX1" fmla="*/ 2118708 w 4140303"/>
              <a:gd name="connsiteY1" fmla="*/ 0 h 749148"/>
              <a:gd name="connsiteX2" fmla="*/ 4140303 w 4140303"/>
              <a:gd name="connsiteY2" fmla="*/ 374574 h 749148"/>
              <a:gd name="connsiteX3" fmla="*/ 2118708 w 4140303"/>
              <a:gd name="connsiteY3" fmla="*/ 749148 h 749148"/>
              <a:gd name="connsiteX4" fmla="*/ 535952 w 4140303"/>
              <a:gd name="connsiteY4" fmla="*/ 636071 h 749148"/>
              <a:gd name="connsiteX5" fmla="*/ 345452 w 4140303"/>
              <a:gd name="connsiteY5" fmla="*/ 604320 h 749148"/>
              <a:gd name="connsiteX6" fmla="*/ 97113 w 4140303"/>
              <a:gd name="connsiteY6" fmla="*/ 374574 h 749148"/>
              <a:gd name="connsiteX0" fmla="*/ 100161 w 4143351"/>
              <a:gd name="connsiteY0" fmla="*/ 374574 h 749148"/>
              <a:gd name="connsiteX1" fmla="*/ 2121756 w 4143351"/>
              <a:gd name="connsiteY1" fmla="*/ 0 h 749148"/>
              <a:gd name="connsiteX2" fmla="*/ 4143351 w 4143351"/>
              <a:gd name="connsiteY2" fmla="*/ 374574 h 749148"/>
              <a:gd name="connsiteX3" fmla="*/ 2121756 w 4143351"/>
              <a:gd name="connsiteY3" fmla="*/ 749148 h 749148"/>
              <a:gd name="connsiteX4" fmla="*/ 539000 w 4143351"/>
              <a:gd name="connsiteY4" fmla="*/ 636071 h 749148"/>
              <a:gd name="connsiteX5" fmla="*/ 334213 w 4143351"/>
              <a:gd name="connsiteY5" fmla="*/ 613845 h 749148"/>
              <a:gd name="connsiteX6" fmla="*/ 100161 w 4143351"/>
              <a:gd name="connsiteY6" fmla="*/ 374574 h 749148"/>
              <a:gd name="connsiteX0" fmla="*/ 100161 w 4143351"/>
              <a:gd name="connsiteY0" fmla="*/ 374574 h 749148"/>
              <a:gd name="connsiteX1" fmla="*/ 2121756 w 4143351"/>
              <a:gd name="connsiteY1" fmla="*/ 0 h 749148"/>
              <a:gd name="connsiteX2" fmla="*/ 4143351 w 4143351"/>
              <a:gd name="connsiteY2" fmla="*/ 374574 h 749148"/>
              <a:gd name="connsiteX3" fmla="*/ 2121756 w 4143351"/>
              <a:gd name="connsiteY3" fmla="*/ 749148 h 749148"/>
              <a:gd name="connsiteX4" fmla="*/ 539000 w 4143351"/>
              <a:gd name="connsiteY4" fmla="*/ 636071 h 749148"/>
              <a:gd name="connsiteX5" fmla="*/ 334213 w 4143351"/>
              <a:gd name="connsiteY5" fmla="*/ 613845 h 749148"/>
              <a:gd name="connsiteX6" fmla="*/ 100161 w 4143351"/>
              <a:gd name="connsiteY6" fmla="*/ 374574 h 749148"/>
              <a:gd name="connsiteX0" fmla="*/ 100161 w 4143351"/>
              <a:gd name="connsiteY0" fmla="*/ 374574 h 749148"/>
              <a:gd name="connsiteX1" fmla="*/ 2121756 w 4143351"/>
              <a:gd name="connsiteY1" fmla="*/ 0 h 749148"/>
              <a:gd name="connsiteX2" fmla="*/ 4143351 w 4143351"/>
              <a:gd name="connsiteY2" fmla="*/ 374574 h 749148"/>
              <a:gd name="connsiteX3" fmla="*/ 2121756 w 4143351"/>
              <a:gd name="connsiteY3" fmla="*/ 749148 h 749148"/>
              <a:gd name="connsiteX4" fmla="*/ 539000 w 4143351"/>
              <a:gd name="connsiteY4" fmla="*/ 636071 h 749148"/>
              <a:gd name="connsiteX5" fmla="*/ 334213 w 4143351"/>
              <a:gd name="connsiteY5" fmla="*/ 613845 h 749148"/>
              <a:gd name="connsiteX6" fmla="*/ 100161 w 4143351"/>
              <a:gd name="connsiteY6" fmla="*/ 374574 h 749148"/>
              <a:gd name="connsiteX0" fmla="*/ 100480 w 4143670"/>
              <a:gd name="connsiteY0" fmla="*/ 374574 h 749148"/>
              <a:gd name="connsiteX1" fmla="*/ 2122075 w 4143670"/>
              <a:gd name="connsiteY1" fmla="*/ 0 h 749148"/>
              <a:gd name="connsiteX2" fmla="*/ 4143670 w 4143670"/>
              <a:gd name="connsiteY2" fmla="*/ 374574 h 749148"/>
              <a:gd name="connsiteX3" fmla="*/ 2122075 w 4143670"/>
              <a:gd name="connsiteY3" fmla="*/ 749148 h 749148"/>
              <a:gd name="connsiteX4" fmla="*/ 539319 w 4143670"/>
              <a:gd name="connsiteY4" fmla="*/ 636071 h 749148"/>
              <a:gd name="connsiteX5" fmla="*/ 334532 w 4143670"/>
              <a:gd name="connsiteY5" fmla="*/ 613845 h 749148"/>
              <a:gd name="connsiteX6" fmla="*/ 100480 w 4143670"/>
              <a:gd name="connsiteY6" fmla="*/ 374574 h 749148"/>
              <a:gd name="connsiteX0" fmla="*/ 100480 w 4143670"/>
              <a:gd name="connsiteY0" fmla="*/ 374574 h 749148"/>
              <a:gd name="connsiteX1" fmla="*/ 2122075 w 4143670"/>
              <a:gd name="connsiteY1" fmla="*/ 0 h 749148"/>
              <a:gd name="connsiteX2" fmla="*/ 4143670 w 4143670"/>
              <a:gd name="connsiteY2" fmla="*/ 374574 h 749148"/>
              <a:gd name="connsiteX3" fmla="*/ 2122075 w 4143670"/>
              <a:gd name="connsiteY3" fmla="*/ 749148 h 749148"/>
              <a:gd name="connsiteX4" fmla="*/ 539319 w 4143670"/>
              <a:gd name="connsiteY4" fmla="*/ 636071 h 749148"/>
              <a:gd name="connsiteX5" fmla="*/ 334532 w 4143670"/>
              <a:gd name="connsiteY5" fmla="*/ 613845 h 749148"/>
              <a:gd name="connsiteX6" fmla="*/ 100480 w 4143670"/>
              <a:gd name="connsiteY6" fmla="*/ 374574 h 749148"/>
              <a:gd name="connsiteX0" fmla="*/ 100480 w 4143670"/>
              <a:gd name="connsiteY0" fmla="*/ 374574 h 749148"/>
              <a:gd name="connsiteX1" fmla="*/ 2122075 w 4143670"/>
              <a:gd name="connsiteY1" fmla="*/ 0 h 749148"/>
              <a:gd name="connsiteX2" fmla="*/ 4143670 w 4143670"/>
              <a:gd name="connsiteY2" fmla="*/ 374574 h 749148"/>
              <a:gd name="connsiteX3" fmla="*/ 2122075 w 4143670"/>
              <a:gd name="connsiteY3" fmla="*/ 749148 h 749148"/>
              <a:gd name="connsiteX4" fmla="*/ 653620 w 4143670"/>
              <a:gd name="connsiteY4" fmla="*/ 642420 h 749148"/>
              <a:gd name="connsiteX5" fmla="*/ 539319 w 4143670"/>
              <a:gd name="connsiteY5" fmla="*/ 636071 h 749148"/>
              <a:gd name="connsiteX6" fmla="*/ 334532 w 4143670"/>
              <a:gd name="connsiteY6" fmla="*/ 613845 h 749148"/>
              <a:gd name="connsiteX7" fmla="*/ 100480 w 4143670"/>
              <a:gd name="connsiteY7" fmla="*/ 374574 h 749148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790852"/>
              <a:gd name="connsiteX1" fmla="*/ 2122075 w 4143670"/>
              <a:gd name="connsiteY1" fmla="*/ 0 h 790852"/>
              <a:gd name="connsiteX2" fmla="*/ 4143670 w 4143670"/>
              <a:gd name="connsiteY2" fmla="*/ 374574 h 790852"/>
              <a:gd name="connsiteX3" fmla="*/ 2122075 w 4143670"/>
              <a:gd name="connsiteY3" fmla="*/ 749148 h 790852"/>
              <a:gd name="connsiteX4" fmla="*/ 653620 w 4143670"/>
              <a:gd name="connsiteY4" fmla="*/ 642420 h 790852"/>
              <a:gd name="connsiteX5" fmla="*/ 477407 w 4143670"/>
              <a:gd name="connsiteY5" fmla="*/ 790852 h 790852"/>
              <a:gd name="connsiteX6" fmla="*/ 334532 w 4143670"/>
              <a:gd name="connsiteY6" fmla="*/ 613845 h 790852"/>
              <a:gd name="connsiteX7" fmla="*/ 100480 w 4143670"/>
              <a:gd name="connsiteY7" fmla="*/ 374574 h 790852"/>
              <a:gd name="connsiteX0" fmla="*/ 100480 w 4143670"/>
              <a:gd name="connsiteY0" fmla="*/ 374574 h 843239"/>
              <a:gd name="connsiteX1" fmla="*/ 2122075 w 4143670"/>
              <a:gd name="connsiteY1" fmla="*/ 0 h 843239"/>
              <a:gd name="connsiteX2" fmla="*/ 4143670 w 4143670"/>
              <a:gd name="connsiteY2" fmla="*/ 374574 h 843239"/>
              <a:gd name="connsiteX3" fmla="*/ 2122075 w 4143670"/>
              <a:gd name="connsiteY3" fmla="*/ 749148 h 843239"/>
              <a:gd name="connsiteX4" fmla="*/ 653620 w 4143670"/>
              <a:gd name="connsiteY4" fmla="*/ 642420 h 843239"/>
              <a:gd name="connsiteX5" fmla="*/ 391682 w 4143670"/>
              <a:gd name="connsiteY5" fmla="*/ 843239 h 843239"/>
              <a:gd name="connsiteX6" fmla="*/ 334532 w 4143670"/>
              <a:gd name="connsiteY6" fmla="*/ 613845 h 843239"/>
              <a:gd name="connsiteX7" fmla="*/ 100480 w 4143670"/>
              <a:gd name="connsiteY7" fmla="*/ 374574 h 843239"/>
              <a:gd name="connsiteX0" fmla="*/ 100480 w 4143670"/>
              <a:gd name="connsiteY0" fmla="*/ 374574 h 848001"/>
              <a:gd name="connsiteX1" fmla="*/ 2122075 w 4143670"/>
              <a:gd name="connsiteY1" fmla="*/ 0 h 848001"/>
              <a:gd name="connsiteX2" fmla="*/ 4143670 w 4143670"/>
              <a:gd name="connsiteY2" fmla="*/ 374574 h 848001"/>
              <a:gd name="connsiteX3" fmla="*/ 2122075 w 4143670"/>
              <a:gd name="connsiteY3" fmla="*/ 749148 h 848001"/>
              <a:gd name="connsiteX4" fmla="*/ 653620 w 4143670"/>
              <a:gd name="connsiteY4" fmla="*/ 642420 h 848001"/>
              <a:gd name="connsiteX5" fmla="*/ 358345 w 4143670"/>
              <a:gd name="connsiteY5" fmla="*/ 848001 h 848001"/>
              <a:gd name="connsiteX6" fmla="*/ 334532 w 4143670"/>
              <a:gd name="connsiteY6" fmla="*/ 613845 h 848001"/>
              <a:gd name="connsiteX7" fmla="*/ 100480 w 4143670"/>
              <a:gd name="connsiteY7" fmla="*/ 374574 h 848001"/>
              <a:gd name="connsiteX0" fmla="*/ 100480 w 4143670"/>
              <a:gd name="connsiteY0" fmla="*/ 374574 h 848001"/>
              <a:gd name="connsiteX1" fmla="*/ 2122075 w 4143670"/>
              <a:gd name="connsiteY1" fmla="*/ 0 h 848001"/>
              <a:gd name="connsiteX2" fmla="*/ 4143670 w 4143670"/>
              <a:gd name="connsiteY2" fmla="*/ 374574 h 848001"/>
              <a:gd name="connsiteX3" fmla="*/ 2122075 w 4143670"/>
              <a:gd name="connsiteY3" fmla="*/ 749148 h 848001"/>
              <a:gd name="connsiteX4" fmla="*/ 653620 w 4143670"/>
              <a:gd name="connsiteY4" fmla="*/ 642420 h 848001"/>
              <a:gd name="connsiteX5" fmla="*/ 358345 w 4143670"/>
              <a:gd name="connsiteY5" fmla="*/ 848001 h 848001"/>
              <a:gd name="connsiteX6" fmla="*/ 334532 w 4143670"/>
              <a:gd name="connsiteY6" fmla="*/ 613845 h 848001"/>
              <a:gd name="connsiteX7" fmla="*/ 100480 w 4143670"/>
              <a:gd name="connsiteY7" fmla="*/ 374574 h 848001"/>
              <a:gd name="connsiteX0" fmla="*/ 100480 w 4143670"/>
              <a:gd name="connsiteY0" fmla="*/ 374574 h 848001"/>
              <a:gd name="connsiteX1" fmla="*/ 2122075 w 4143670"/>
              <a:gd name="connsiteY1" fmla="*/ 0 h 848001"/>
              <a:gd name="connsiteX2" fmla="*/ 4143670 w 4143670"/>
              <a:gd name="connsiteY2" fmla="*/ 374574 h 848001"/>
              <a:gd name="connsiteX3" fmla="*/ 2122075 w 4143670"/>
              <a:gd name="connsiteY3" fmla="*/ 749148 h 848001"/>
              <a:gd name="connsiteX4" fmla="*/ 653620 w 4143670"/>
              <a:gd name="connsiteY4" fmla="*/ 642420 h 848001"/>
              <a:gd name="connsiteX5" fmla="*/ 358345 w 4143670"/>
              <a:gd name="connsiteY5" fmla="*/ 848001 h 848001"/>
              <a:gd name="connsiteX6" fmla="*/ 334532 w 4143670"/>
              <a:gd name="connsiteY6" fmla="*/ 613845 h 848001"/>
              <a:gd name="connsiteX7" fmla="*/ 100480 w 4143670"/>
              <a:gd name="connsiteY7" fmla="*/ 374574 h 848001"/>
              <a:gd name="connsiteX0" fmla="*/ 100480 w 4143670"/>
              <a:gd name="connsiteY0" fmla="*/ 374574 h 848001"/>
              <a:gd name="connsiteX1" fmla="*/ 2122075 w 4143670"/>
              <a:gd name="connsiteY1" fmla="*/ 0 h 848001"/>
              <a:gd name="connsiteX2" fmla="*/ 4143670 w 4143670"/>
              <a:gd name="connsiteY2" fmla="*/ 374574 h 848001"/>
              <a:gd name="connsiteX3" fmla="*/ 2122075 w 4143670"/>
              <a:gd name="connsiteY3" fmla="*/ 749148 h 848001"/>
              <a:gd name="connsiteX4" fmla="*/ 653620 w 4143670"/>
              <a:gd name="connsiteY4" fmla="*/ 642420 h 848001"/>
              <a:gd name="connsiteX5" fmla="*/ 358345 w 4143670"/>
              <a:gd name="connsiteY5" fmla="*/ 848001 h 848001"/>
              <a:gd name="connsiteX6" fmla="*/ 334532 w 4143670"/>
              <a:gd name="connsiteY6" fmla="*/ 613845 h 848001"/>
              <a:gd name="connsiteX7" fmla="*/ 100480 w 4143670"/>
              <a:gd name="connsiteY7" fmla="*/ 374574 h 8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3670" h="848001">
                <a:moveTo>
                  <a:pt x="100480" y="374574"/>
                </a:moveTo>
                <a:cubicBezTo>
                  <a:pt x="398404" y="234167"/>
                  <a:pt x="1005579" y="0"/>
                  <a:pt x="2122075" y="0"/>
                </a:cubicBezTo>
                <a:cubicBezTo>
                  <a:pt x="3238571" y="0"/>
                  <a:pt x="4143670" y="167702"/>
                  <a:pt x="4143670" y="374574"/>
                </a:cubicBezTo>
                <a:cubicBezTo>
                  <a:pt x="4143670" y="581446"/>
                  <a:pt x="2611560" y="756149"/>
                  <a:pt x="2122075" y="749148"/>
                </a:cubicBezTo>
                <a:cubicBezTo>
                  <a:pt x="1632590" y="742147"/>
                  <a:pt x="1143105" y="677996"/>
                  <a:pt x="653620" y="642420"/>
                </a:cubicBezTo>
                <a:lnTo>
                  <a:pt x="358345" y="848001"/>
                </a:lnTo>
                <a:cubicBezTo>
                  <a:pt x="350933" y="664320"/>
                  <a:pt x="402908" y="697909"/>
                  <a:pt x="334532" y="613845"/>
                </a:cubicBezTo>
                <a:cubicBezTo>
                  <a:pt x="254247" y="594074"/>
                  <a:pt x="-197444" y="514981"/>
                  <a:pt x="100480" y="374574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F29DE2-26B3-4B18-88EB-3DD839049DCE}"/>
              </a:ext>
            </a:extLst>
          </p:cNvPr>
          <p:cNvSpPr/>
          <p:nvPr/>
        </p:nvSpPr>
        <p:spPr>
          <a:xfrm>
            <a:off x="3725720" y="3673652"/>
            <a:ext cx="127751" cy="2189056"/>
          </a:xfrm>
          <a:custGeom>
            <a:avLst/>
            <a:gdLst>
              <a:gd name="connsiteX0" fmla="*/ 0 w 209550"/>
              <a:gd name="connsiteY0" fmla="*/ 0 h 3219450"/>
              <a:gd name="connsiteX1" fmla="*/ 171450 w 209550"/>
              <a:gd name="connsiteY1" fmla="*/ 338137 h 3219450"/>
              <a:gd name="connsiteX2" fmla="*/ 200025 w 209550"/>
              <a:gd name="connsiteY2" fmla="*/ 804862 h 3219450"/>
              <a:gd name="connsiteX3" fmla="*/ 200025 w 209550"/>
              <a:gd name="connsiteY3" fmla="*/ 1276350 h 3219450"/>
              <a:gd name="connsiteX4" fmla="*/ 209550 w 209550"/>
              <a:gd name="connsiteY4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3219450">
                <a:moveTo>
                  <a:pt x="0" y="0"/>
                </a:moveTo>
                <a:cubicBezTo>
                  <a:pt x="69056" y="101996"/>
                  <a:pt x="138113" y="203993"/>
                  <a:pt x="171450" y="338137"/>
                </a:cubicBezTo>
                <a:cubicBezTo>
                  <a:pt x="204787" y="472281"/>
                  <a:pt x="195263" y="648493"/>
                  <a:pt x="200025" y="804862"/>
                </a:cubicBezTo>
                <a:cubicBezTo>
                  <a:pt x="204787" y="961231"/>
                  <a:pt x="198438" y="873919"/>
                  <a:pt x="200025" y="1276350"/>
                </a:cubicBezTo>
                <a:cubicBezTo>
                  <a:pt x="201613" y="1678781"/>
                  <a:pt x="207169" y="2851150"/>
                  <a:pt x="209550" y="321945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9554A-69DE-4F09-BAA1-9282F29D8B2D}"/>
              </a:ext>
            </a:extLst>
          </p:cNvPr>
          <p:cNvSpPr/>
          <p:nvPr/>
        </p:nvSpPr>
        <p:spPr>
          <a:xfrm flipH="1">
            <a:off x="5560569" y="3642029"/>
            <a:ext cx="127751" cy="2189056"/>
          </a:xfrm>
          <a:custGeom>
            <a:avLst/>
            <a:gdLst>
              <a:gd name="connsiteX0" fmla="*/ 0 w 209550"/>
              <a:gd name="connsiteY0" fmla="*/ 0 h 3219450"/>
              <a:gd name="connsiteX1" fmla="*/ 171450 w 209550"/>
              <a:gd name="connsiteY1" fmla="*/ 338137 h 3219450"/>
              <a:gd name="connsiteX2" fmla="*/ 200025 w 209550"/>
              <a:gd name="connsiteY2" fmla="*/ 804862 h 3219450"/>
              <a:gd name="connsiteX3" fmla="*/ 200025 w 209550"/>
              <a:gd name="connsiteY3" fmla="*/ 1276350 h 3219450"/>
              <a:gd name="connsiteX4" fmla="*/ 209550 w 209550"/>
              <a:gd name="connsiteY4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3219450">
                <a:moveTo>
                  <a:pt x="0" y="0"/>
                </a:moveTo>
                <a:cubicBezTo>
                  <a:pt x="69056" y="101996"/>
                  <a:pt x="138113" y="203993"/>
                  <a:pt x="171450" y="338137"/>
                </a:cubicBezTo>
                <a:cubicBezTo>
                  <a:pt x="204787" y="472281"/>
                  <a:pt x="195263" y="648493"/>
                  <a:pt x="200025" y="804862"/>
                </a:cubicBezTo>
                <a:cubicBezTo>
                  <a:pt x="204787" y="961231"/>
                  <a:pt x="198438" y="873919"/>
                  <a:pt x="200025" y="1276350"/>
                </a:cubicBezTo>
                <a:cubicBezTo>
                  <a:pt x="201613" y="1678781"/>
                  <a:pt x="207169" y="2851150"/>
                  <a:pt x="209550" y="321945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DB7285B-75A8-431B-9D52-33730A3A9EB1}"/>
              </a:ext>
            </a:extLst>
          </p:cNvPr>
          <p:cNvSpPr/>
          <p:nvPr/>
        </p:nvSpPr>
        <p:spPr>
          <a:xfrm flipV="1">
            <a:off x="3853473" y="5661514"/>
            <a:ext cx="1707098" cy="353331"/>
          </a:xfrm>
          <a:prstGeom prst="arc">
            <a:avLst>
              <a:gd name="adj1" fmla="val 10779624"/>
              <a:gd name="adj2" fmla="val 4305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irect Access Storage 8">
            <a:extLst>
              <a:ext uri="{FF2B5EF4-FFF2-40B4-BE49-F238E27FC236}">
                <a16:creationId xmlns:a16="http://schemas.microsoft.com/office/drawing/2014/main" id="{5FF5DFD0-6390-464E-BF9A-B7B3362FB72A}"/>
              </a:ext>
            </a:extLst>
          </p:cNvPr>
          <p:cNvSpPr/>
          <p:nvPr/>
        </p:nvSpPr>
        <p:spPr>
          <a:xfrm rot="16200000">
            <a:off x="3727158" y="4182271"/>
            <a:ext cx="1948052" cy="1688539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94 w 10027"/>
              <a:gd name="connsiteY0" fmla="*/ 0 h 10000"/>
              <a:gd name="connsiteX1" fmla="*/ 8360 w 10027"/>
              <a:gd name="connsiteY1" fmla="*/ 0 h 10000"/>
              <a:gd name="connsiteX2" fmla="*/ 10027 w 10027"/>
              <a:gd name="connsiteY2" fmla="*/ 5000 h 10000"/>
              <a:gd name="connsiteX3" fmla="*/ 8360 w 10027"/>
              <a:gd name="connsiteY3" fmla="*/ 10000 h 10000"/>
              <a:gd name="connsiteX4" fmla="*/ 1694 w 10027"/>
              <a:gd name="connsiteY4" fmla="*/ 10000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8360 w 10027"/>
              <a:gd name="connsiteY0" fmla="*/ 10000 h 10000"/>
              <a:gd name="connsiteX1" fmla="*/ 6693 w 10027"/>
              <a:gd name="connsiteY1" fmla="*/ 5000 h 10000"/>
              <a:gd name="connsiteX2" fmla="*/ 8360 w 10027"/>
              <a:gd name="connsiteY2" fmla="*/ 0 h 10000"/>
              <a:gd name="connsiteX0" fmla="*/ 1694 w 10027"/>
              <a:gd name="connsiteY0" fmla="*/ 0 h 10000"/>
              <a:gd name="connsiteX1" fmla="*/ 8360 w 10027"/>
              <a:gd name="connsiteY1" fmla="*/ 0 h 10000"/>
              <a:gd name="connsiteX2" fmla="*/ 10027 w 10027"/>
              <a:gd name="connsiteY2" fmla="*/ 5000 h 10000"/>
              <a:gd name="connsiteX3" fmla="*/ 8360 w 10027"/>
              <a:gd name="connsiteY3" fmla="*/ 10000 h 10000"/>
              <a:gd name="connsiteX4" fmla="*/ 1036 w 10027"/>
              <a:gd name="connsiteY4" fmla="*/ 10000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1694 w 10027"/>
              <a:gd name="connsiteY0" fmla="*/ 0 h 10000"/>
              <a:gd name="connsiteX1" fmla="*/ 8360 w 10027"/>
              <a:gd name="connsiteY1" fmla="*/ 0 h 10000"/>
              <a:gd name="connsiteX2" fmla="*/ 10027 w 10027"/>
              <a:gd name="connsiteY2" fmla="*/ 5000 h 10000"/>
              <a:gd name="connsiteX3" fmla="*/ 8360 w 10027"/>
              <a:gd name="connsiteY3" fmla="*/ 10000 h 10000"/>
              <a:gd name="connsiteX4" fmla="*/ 1694 w 10027"/>
              <a:gd name="connsiteY4" fmla="*/ 10000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8360 w 10027"/>
              <a:gd name="connsiteY0" fmla="*/ 10000 h 10000"/>
              <a:gd name="connsiteX1" fmla="*/ 6693 w 10027"/>
              <a:gd name="connsiteY1" fmla="*/ 5000 h 10000"/>
              <a:gd name="connsiteX2" fmla="*/ 8360 w 10027"/>
              <a:gd name="connsiteY2" fmla="*/ 0 h 10000"/>
              <a:gd name="connsiteX0" fmla="*/ 1694 w 10027"/>
              <a:gd name="connsiteY0" fmla="*/ 0 h 10000"/>
              <a:gd name="connsiteX1" fmla="*/ 8360 w 10027"/>
              <a:gd name="connsiteY1" fmla="*/ 0 h 10000"/>
              <a:gd name="connsiteX2" fmla="*/ 10027 w 10027"/>
              <a:gd name="connsiteY2" fmla="*/ 5000 h 10000"/>
              <a:gd name="connsiteX3" fmla="*/ 8360 w 10027"/>
              <a:gd name="connsiteY3" fmla="*/ 10000 h 10000"/>
              <a:gd name="connsiteX4" fmla="*/ 1036 w 10027"/>
              <a:gd name="connsiteY4" fmla="*/ 10000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1668 w 10001"/>
              <a:gd name="connsiteY0" fmla="*/ 0 h 10000"/>
              <a:gd name="connsiteX1" fmla="*/ 8334 w 10001"/>
              <a:gd name="connsiteY1" fmla="*/ 0 h 10000"/>
              <a:gd name="connsiteX2" fmla="*/ 10001 w 10001"/>
              <a:gd name="connsiteY2" fmla="*/ 5000 h 10000"/>
              <a:gd name="connsiteX3" fmla="*/ 8334 w 10001"/>
              <a:gd name="connsiteY3" fmla="*/ 10000 h 10000"/>
              <a:gd name="connsiteX4" fmla="*/ 1668 w 10001"/>
              <a:gd name="connsiteY4" fmla="*/ 10000 h 10000"/>
              <a:gd name="connsiteX5" fmla="*/ 1 w 10001"/>
              <a:gd name="connsiteY5" fmla="*/ 5000 h 10000"/>
              <a:gd name="connsiteX6" fmla="*/ 1668 w 10001"/>
              <a:gd name="connsiteY6" fmla="*/ 0 h 10000"/>
              <a:gd name="connsiteX0" fmla="*/ 8334 w 10001"/>
              <a:gd name="connsiteY0" fmla="*/ 10000 h 10000"/>
              <a:gd name="connsiteX1" fmla="*/ 6667 w 10001"/>
              <a:gd name="connsiteY1" fmla="*/ 5000 h 10000"/>
              <a:gd name="connsiteX2" fmla="*/ 8334 w 10001"/>
              <a:gd name="connsiteY2" fmla="*/ 0 h 10000"/>
              <a:gd name="connsiteX0" fmla="*/ 988 w 10001"/>
              <a:gd name="connsiteY0" fmla="*/ 0 h 10000"/>
              <a:gd name="connsiteX1" fmla="*/ 8334 w 10001"/>
              <a:gd name="connsiteY1" fmla="*/ 0 h 10000"/>
              <a:gd name="connsiteX2" fmla="*/ 10001 w 10001"/>
              <a:gd name="connsiteY2" fmla="*/ 5000 h 10000"/>
              <a:gd name="connsiteX3" fmla="*/ 8334 w 10001"/>
              <a:gd name="connsiteY3" fmla="*/ 10000 h 10000"/>
              <a:gd name="connsiteX4" fmla="*/ 1010 w 10001"/>
              <a:gd name="connsiteY4" fmla="*/ 10000 h 10000"/>
              <a:gd name="connsiteX5" fmla="*/ 1 w 10001"/>
              <a:gd name="connsiteY5" fmla="*/ 5000 h 10000"/>
              <a:gd name="connsiteX6" fmla="*/ 988 w 10001"/>
              <a:gd name="connsiteY6" fmla="*/ 0 h 10000"/>
              <a:gd name="connsiteX0" fmla="*/ 1017 w 10030"/>
              <a:gd name="connsiteY0" fmla="*/ 0 h 10042"/>
              <a:gd name="connsiteX1" fmla="*/ 8363 w 10030"/>
              <a:gd name="connsiteY1" fmla="*/ 42 h 10042"/>
              <a:gd name="connsiteX2" fmla="*/ 10030 w 10030"/>
              <a:gd name="connsiteY2" fmla="*/ 5042 h 10042"/>
              <a:gd name="connsiteX3" fmla="*/ 8363 w 10030"/>
              <a:gd name="connsiteY3" fmla="*/ 10042 h 10042"/>
              <a:gd name="connsiteX4" fmla="*/ 1697 w 10030"/>
              <a:gd name="connsiteY4" fmla="*/ 10042 h 10042"/>
              <a:gd name="connsiteX5" fmla="*/ 30 w 10030"/>
              <a:gd name="connsiteY5" fmla="*/ 5042 h 10042"/>
              <a:gd name="connsiteX6" fmla="*/ 1017 w 10030"/>
              <a:gd name="connsiteY6" fmla="*/ 0 h 10042"/>
              <a:gd name="connsiteX0" fmla="*/ 8363 w 10030"/>
              <a:gd name="connsiteY0" fmla="*/ 10042 h 10042"/>
              <a:gd name="connsiteX1" fmla="*/ 6696 w 10030"/>
              <a:gd name="connsiteY1" fmla="*/ 5042 h 10042"/>
              <a:gd name="connsiteX2" fmla="*/ 8363 w 10030"/>
              <a:gd name="connsiteY2" fmla="*/ 42 h 10042"/>
              <a:gd name="connsiteX0" fmla="*/ 1017 w 10030"/>
              <a:gd name="connsiteY0" fmla="*/ 42 h 10042"/>
              <a:gd name="connsiteX1" fmla="*/ 8363 w 10030"/>
              <a:gd name="connsiteY1" fmla="*/ 42 h 10042"/>
              <a:gd name="connsiteX2" fmla="*/ 10030 w 10030"/>
              <a:gd name="connsiteY2" fmla="*/ 5042 h 10042"/>
              <a:gd name="connsiteX3" fmla="*/ 8363 w 10030"/>
              <a:gd name="connsiteY3" fmla="*/ 10042 h 10042"/>
              <a:gd name="connsiteX4" fmla="*/ 1039 w 10030"/>
              <a:gd name="connsiteY4" fmla="*/ 10042 h 10042"/>
              <a:gd name="connsiteX5" fmla="*/ 30 w 10030"/>
              <a:gd name="connsiteY5" fmla="*/ 5042 h 10042"/>
              <a:gd name="connsiteX6" fmla="*/ 1017 w 10030"/>
              <a:gd name="connsiteY6" fmla="*/ 42 h 10042"/>
              <a:gd name="connsiteX0" fmla="*/ 988 w 10001"/>
              <a:gd name="connsiteY0" fmla="*/ 0 h 10042"/>
              <a:gd name="connsiteX1" fmla="*/ 8334 w 10001"/>
              <a:gd name="connsiteY1" fmla="*/ 42 h 10042"/>
              <a:gd name="connsiteX2" fmla="*/ 10001 w 10001"/>
              <a:gd name="connsiteY2" fmla="*/ 5042 h 10042"/>
              <a:gd name="connsiteX3" fmla="*/ 8334 w 10001"/>
              <a:gd name="connsiteY3" fmla="*/ 10042 h 10042"/>
              <a:gd name="connsiteX4" fmla="*/ 1043 w 10001"/>
              <a:gd name="connsiteY4" fmla="*/ 10014 h 10042"/>
              <a:gd name="connsiteX5" fmla="*/ 1 w 10001"/>
              <a:gd name="connsiteY5" fmla="*/ 5042 h 10042"/>
              <a:gd name="connsiteX6" fmla="*/ 988 w 10001"/>
              <a:gd name="connsiteY6" fmla="*/ 0 h 10042"/>
              <a:gd name="connsiteX0" fmla="*/ 8334 w 10001"/>
              <a:gd name="connsiteY0" fmla="*/ 10042 h 10042"/>
              <a:gd name="connsiteX1" fmla="*/ 6667 w 10001"/>
              <a:gd name="connsiteY1" fmla="*/ 5042 h 10042"/>
              <a:gd name="connsiteX2" fmla="*/ 8334 w 10001"/>
              <a:gd name="connsiteY2" fmla="*/ 42 h 10042"/>
              <a:gd name="connsiteX0" fmla="*/ 988 w 10001"/>
              <a:gd name="connsiteY0" fmla="*/ 42 h 10042"/>
              <a:gd name="connsiteX1" fmla="*/ 8334 w 10001"/>
              <a:gd name="connsiteY1" fmla="*/ 42 h 10042"/>
              <a:gd name="connsiteX2" fmla="*/ 10001 w 10001"/>
              <a:gd name="connsiteY2" fmla="*/ 5042 h 10042"/>
              <a:gd name="connsiteX3" fmla="*/ 8334 w 10001"/>
              <a:gd name="connsiteY3" fmla="*/ 10042 h 10042"/>
              <a:gd name="connsiteX4" fmla="*/ 1010 w 10001"/>
              <a:gd name="connsiteY4" fmla="*/ 10042 h 10042"/>
              <a:gd name="connsiteX5" fmla="*/ 1 w 10001"/>
              <a:gd name="connsiteY5" fmla="*/ 5042 h 10042"/>
              <a:gd name="connsiteX6" fmla="*/ 988 w 10001"/>
              <a:gd name="connsiteY6" fmla="*/ 42 h 10042"/>
              <a:gd name="connsiteX0" fmla="*/ 988 w 10001"/>
              <a:gd name="connsiteY0" fmla="*/ 0 h 10042"/>
              <a:gd name="connsiteX1" fmla="*/ 8334 w 10001"/>
              <a:gd name="connsiteY1" fmla="*/ 42 h 10042"/>
              <a:gd name="connsiteX2" fmla="*/ 10001 w 10001"/>
              <a:gd name="connsiteY2" fmla="*/ 5042 h 10042"/>
              <a:gd name="connsiteX3" fmla="*/ 8334 w 10001"/>
              <a:gd name="connsiteY3" fmla="*/ 10042 h 10042"/>
              <a:gd name="connsiteX4" fmla="*/ 1043 w 10001"/>
              <a:gd name="connsiteY4" fmla="*/ 10014 h 10042"/>
              <a:gd name="connsiteX5" fmla="*/ 1 w 10001"/>
              <a:gd name="connsiteY5" fmla="*/ 5042 h 10042"/>
              <a:gd name="connsiteX6" fmla="*/ 988 w 10001"/>
              <a:gd name="connsiteY6" fmla="*/ 0 h 10042"/>
              <a:gd name="connsiteX0" fmla="*/ 8334 w 10001"/>
              <a:gd name="connsiteY0" fmla="*/ 10042 h 10042"/>
              <a:gd name="connsiteX1" fmla="*/ 7238 w 10001"/>
              <a:gd name="connsiteY1" fmla="*/ 5042 h 10042"/>
              <a:gd name="connsiteX2" fmla="*/ 8334 w 10001"/>
              <a:gd name="connsiteY2" fmla="*/ 42 h 10042"/>
              <a:gd name="connsiteX0" fmla="*/ 988 w 10001"/>
              <a:gd name="connsiteY0" fmla="*/ 42 h 10042"/>
              <a:gd name="connsiteX1" fmla="*/ 8334 w 10001"/>
              <a:gd name="connsiteY1" fmla="*/ 42 h 10042"/>
              <a:gd name="connsiteX2" fmla="*/ 10001 w 10001"/>
              <a:gd name="connsiteY2" fmla="*/ 5042 h 10042"/>
              <a:gd name="connsiteX3" fmla="*/ 8334 w 10001"/>
              <a:gd name="connsiteY3" fmla="*/ 10042 h 10042"/>
              <a:gd name="connsiteX4" fmla="*/ 1010 w 10001"/>
              <a:gd name="connsiteY4" fmla="*/ 10042 h 10042"/>
              <a:gd name="connsiteX5" fmla="*/ 1 w 10001"/>
              <a:gd name="connsiteY5" fmla="*/ 5042 h 10042"/>
              <a:gd name="connsiteX6" fmla="*/ 988 w 10001"/>
              <a:gd name="connsiteY6" fmla="*/ 42 h 10042"/>
              <a:gd name="connsiteX0" fmla="*/ 988 w 10001"/>
              <a:gd name="connsiteY0" fmla="*/ 0 h 10042"/>
              <a:gd name="connsiteX1" fmla="*/ 8334 w 10001"/>
              <a:gd name="connsiteY1" fmla="*/ 42 h 10042"/>
              <a:gd name="connsiteX2" fmla="*/ 10001 w 10001"/>
              <a:gd name="connsiteY2" fmla="*/ 5042 h 10042"/>
              <a:gd name="connsiteX3" fmla="*/ 8334 w 10001"/>
              <a:gd name="connsiteY3" fmla="*/ 10042 h 10042"/>
              <a:gd name="connsiteX4" fmla="*/ 1043 w 10001"/>
              <a:gd name="connsiteY4" fmla="*/ 10014 h 10042"/>
              <a:gd name="connsiteX5" fmla="*/ 1 w 10001"/>
              <a:gd name="connsiteY5" fmla="*/ 5042 h 10042"/>
              <a:gd name="connsiteX6" fmla="*/ 988 w 10001"/>
              <a:gd name="connsiteY6" fmla="*/ 0 h 10042"/>
              <a:gd name="connsiteX0" fmla="*/ 8334 w 10001"/>
              <a:gd name="connsiteY0" fmla="*/ 10042 h 10042"/>
              <a:gd name="connsiteX1" fmla="*/ 7238 w 10001"/>
              <a:gd name="connsiteY1" fmla="*/ 5042 h 10042"/>
              <a:gd name="connsiteX2" fmla="*/ 8334 w 10001"/>
              <a:gd name="connsiteY2" fmla="*/ 42 h 10042"/>
              <a:gd name="connsiteX0" fmla="*/ 988 w 10001"/>
              <a:gd name="connsiteY0" fmla="*/ 42 h 10042"/>
              <a:gd name="connsiteX1" fmla="*/ 8334 w 10001"/>
              <a:gd name="connsiteY1" fmla="*/ 42 h 10042"/>
              <a:gd name="connsiteX2" fmla="*/ 9408 w 10001"/>
              <a:gd name="connsiteY2" fmla="*/ 5028 h 10042"/>
              <a:gd name="connsiteX3" fmla="*/ 8334 w 10001"/>
              <a:gd name="connsiteY3" fmla="*/ 10042 h 10042"/>
              <a:gd name="connsiteX4" fmla="*/ 1010 w 10001"/>
              <a:gd name="connsiteY4" fmla="*/ 10042 h 10042"/>
              <a:gd name="connsiteX5" fmla="*/ 1 w 10001"/>
              <a:gd name="connsiteY5" fmla="*/ 5042 h 10042"/>
              <a:gd name="connsiteX6" fmla="*/ 988 w 10001"/>
              <a:gd name="connsiteY6" fmla="*/ 42 h 10042"/>
              <a:gd name="connsiteX0" fmla="*/ 988 w 9419"/>
              <a:gd name="connsiteY0" fmla="*/ 0 h 10042"/>
              <a:gd name="connsiteX1" fmla="*/ 8334 w 9419"/>
              <a:gd name="connsiteY1" fmla="*/ 42 h 10042"/>
              <a:gd name="connsiteX2" fmla="*/ 9419 w 9419"/>
              <a:gd name="connsiteY2" fmla="*/ 5042 h 10042"/>
              <a:gd name="connsiteX3" fmla="*/ 8334 w 9419"/>
              <a:gd name="connsiteY3" fmla="*/ 10042 h 10042"/>
              <a:gd name="connsiteX4" fmla="*/ 1043 w 9419"/>
              <a:gd name="connsiteY4" fmla="*/ 10014 h 10042"/>
              <a:gd name="connsiteX5" fmla="*/ 1 w 9419"/>
              <a:gd name="connsiteY5" fmla="*/ 5042 h 10042"/>
              <a:gd name="connsiteX6" fmla="*/ 988 w 9419"/>
              <a:gd name="connsiteY6" fmla="*/ 0 h 10042"/>
              <a:gd name="connsiteX0" fmla="*/ 8334 w 9419"/>
              <a:gd name="connsiteY0" fmla="*/ 10042 h 10042"/>
              <a:gd name="connsiteX1" fmla="*/ 7238 w 9419"/>
              <a:gd name="connsiteY1" fmla="*/ 5042 h 10042"/>
              <a:gd name="connsiteX2" fmla="*/ 8334 w 9419"/>
              <a:gd name="connsiteY2" fmla="*/ 42 h 10042"/>
              <a:gd name="connsiteX0" fmla="*/ 988 w 9419"/>
              <a:gd name="connsiteY0" fmla="*/ 42 h 10042"/>
              <a:gd name="connsiteX1" fmla="*/ 8334 w 9419"/>
              <a:gd name="connsiteY1" fmla="*/ 42 h 10042"/>
              <a:gd name="connsiteX2" fmla="*/ 9408 w 9419"/>
              <a:gd name="connsiteY2" fmla="*/ 5028 h 10042"/>
              <a:gd name="connsiteX3" fmla="*/ 8334 w 9419"/>
              <a:gd name="connsiteY3" fmla="*/ 10042 h 10042"/>
              <a:gd name="connsiteX4" fmla="*/ 1010 w 9419"/>
              <a:gd name="connsiteY4" fmla="*/ 10042 h 10042"/>
              <a:gd name="connsiteX5" fmla="*/ 1 w 9419"/>
              <a:gd name="connsiteY5" fmla="*/ 5042 h 10042"/>
              <a:gd name="connsiteX6" fmla="*/ 988 w 9419"/>
              <a:gd name="connsiteY6" fmla="*/ 42 h 10042"/>
              <a:gd name="connsiteX0" fmla="*/ 1049 w 10000"/>
              <a:gd name="connsiteY0" fmla="*/ 0 h 10000"/>
              <a:gd name="connsiteX1" fmla="*/ 8848 w 10000"/>
              <a:gd name="connsiteY1" fmla="*/ 42 h 10000"/>
              <a:gd name="connsiteX2" fmla="*/ 10000 w 10000"/>
              <a:gd name="connsiteY2" fmla="*/ 5021 h 10000"/>
              <a:gd name="connsiteX3" fmla="*/ 8848 w 10000"/>
              <a:gd name="connsiteY3" fmla="*/ 10000 h 10000"/>
              <a:gd name="connsiteX4" fmla="*/ 1107 w 10000"/>
              <a:gd name="connsiteY4" fmla="*/ 9972 h 10000"/>
              <a:gd name="connsiteX5" fmla="*/ 1 w 10000"/>
              <a:gd name="connsiteY5" fmla="*/ 5021 h 10000"/>
              <a:gd name="connsiteX6" fmla="*/ 1049 w 10000"/>
              <a:gd name="connsiteY6" fmla="*/ 0 h 10000"/>
              <a:gd name="connsiteX0" fmla="*/ 8848 w 10000"/>
              <a:gd name="connsiteY0" fmla="*/ 10000 h 10000"/>
              <a:gd name="connsiteX1" fmla="*/ 7684 w 10000"/>
              <a:gd name="connsiteY1" fmla="*/ 5021 h 10000"/>
              <a:gd name="connsiteX2" fmla="*/ 8848 w 10000"/>
              <a:gd name="connsiteY2" fmla="*/ 42 h 10000"/>
              <a:gd name="connsiteX0" fmla="*/ 1049 w 10000"/>
              <a:gd name="connsiteY0" fmla="*/ 42 h 10000"/>
              <a:gd name="connsiteX1" fmla="*/ 8848 w 10000"/>
              <a:gd name="connsiteY1" fmla="*/ 42 h 10000"/>
              <a:gd name="connsiteX2" fmla="*/ 9988 w 10000"/>
              <a:gd name="connsiteY2" fmla="*/ 5007 h 10000"/>
              <a:gd name="connsiteX3" fmla="*/ 8848 w 10000"/>
              <a:gd name="connsiteY3" fmla="*/ 10000 h 10000"/>
              <a:gd name="connsiteX4" fmla="*/ 1072 w 10000"/>
              <a:gd name="connsiteY4" fmla="*/ 10000 h 10000"/>
              <a:gd name="connsiteX5" fmla="*/ 1 w 10000"/>
              <a:gd name="connsiteY5" fmla="*/ 5021 h 10000"/>
              <a:gd name="connsiteX6" fmla="*/ 1049 w 10000"/>
              <a:gd name="connsiteY6" fmla="*/ 4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1049" y="0"/>
                </a:moveTo>
                <a:lnTo>
                  <a:pt x="8848" y="42"/>
                </a:lnTo>
                <a:cubicBezTo>
                  <a:pt x="9826" y="42"/>
                  <a:pt x="10000" y="2271"/>
                  <a:pt x="10000" y="5021"/>
                </a:cubicBezTo>
                <a:cubicBezTo>
                  <a:pt x="10000" y="7770"/>
                  <a:pt x="9826" y="10000"/>
                  <a:pt x="8848" y="10000"/>
                </a:cubicBezTo>
                <a:lnTo>
                  <a:pt x="1107" y="9972"/>
                </a:lnTo>
                <a:cubicBezTo>
                  <a:pt x="130" y="9972"/>
                  <a:pt x="11" y="6683"/>
                  <a:pt x="1" y="5021"/>
                </a:cubicBezTo>
                <a:cubicBezTo>
                  <a:pt x="-8" y="3359"/>
                  <a:pt x="71" y="0"/>
                  <a:pt x="1049" y="0"/>
                </a:cubicBezTo>
                <a:close/>
              </a:path>
              <a:path w="10000" h="10000" fill="none" extrusionOk="0">
                <a:moveTo>
                  <a:pt x="8848" y="10000"/>
                </a:moveTo>
                <a:cubicBezTo>
                  <a:pt x="7870" y="10000"/>
                  <a:pt x="7684" y="7770"/>
                  <a:pt x="7684" y="5021"/>
                </a:cubicBezTo>
                <a:cubicBezTo>
                  <a:pt x="7684" y="2271"/>
                  <a:pt x="7870" y="42"/>
                  <a:pt x="8848" y="42"/>
                </a:cubicBezTo>
              </a:path>
              <a:path w="10000" h="10000" fill="none">
                <a:moveTo>
                  <a:pt x="1049" y="42"/>
                </a:moveTo>
                <a:lnTo>
                  <a:pt x="8848" y="42"/>
                </a:lnTo>
                <a:cubicBezTo>
                  <a:pt x="9826" y="42"/>
                  <a:pt x="9988" y="2258"/>
                  <a:pt x="9988" y="5007"/>
                </a:cubicBezTo>
                <a:cubicBezTo>
                  <a:pt x="9988" y="7756"/>
                  <a:pt x="9826" y="10000"/>
                  <a:pt x="8848" y="10000"/>
                </a:cubicBezTo>
                <a:lnTo>
                  <a:pt x="1072" y="10000"/>
                </a:lnTo>
                <a:cubicBezTo>
                  <a:pt x="94" y="10000"/>
                  <a:pt x="5" y="6681"/>
                  <a:pt x="1" y="5021"/>
                </a:cubicBezTo>
                <a:cubicBezTo>
                  <a:pt x="-3" y="3361"/>
                  <a:pt x="71" y="42"/>
                  <a:pt x="1049" y="42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2DFE97-1152-45F5-90AE-09589D08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08" y="1991273"/>
            <a:ext cx="208655" cy="29004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F9525F-311D-42E9-A4BC-A252EED7EB94}"/>
              </a:ext>
            </a:extLst>
          </p:cNvPr>
          <p:cNvCxnSpPr>
            <a:cxnSpLocks/>
          </p:cNvCxnSpPr>
          <p:nvPr/>
        </p:nvCxnSpPr>
        <p:spPr>
          <a:xfrm flipV="1">
            <a:off x="5119252" y="3736914"/>
            <a:ext cx="208655" cy="32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CE1CFA-EBE6-4FF6-811F-649F144C2209}"/>
              </a:ext>
            </a:extLst>
          </p:cNvPr>
          <p:cNvCxnSpPr>
            <a:cxnSpLocks/>
          </p:cNvCxnSpPr>
          <p:nvPr/>
        </p:nvCxnSpPr>
        <p:spPr>
          <a:xfrm flipV="1">
            <a:off x="5101377" y="4463327"/>
            <a:ext cx="208655" cy="32461"/>
          </a:xfrm>
          <a:prstGeom prst="line">
            <a:avLst/>
          </a:prstGeom>
          <a:ln w="1270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801960-A496-46F6-8040-0A74DA250A5E}"/>
              </a:ext>
            </a:extLst>
          </p:cNvPr>
          <p:cNvGrpSpPr/>
          <p:nvPr/>
        </p:nvGrpSpPr>
        <p:grpSpPr>
          <a:xfrm>
            <a:off x="6863044" y="888070"/>
            <a:ext cx="1702966" cy="1886168"/>
            <a:chOff x="4093163" y="4219303"/>
            <a:chExt cx="1702966" cy="1886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BDA37B-934F-498D-BEBF-50CB44C2D519}"/>
                </a:ext>
              </a:extLst>
            </p:cNvPr>
            <p:cNvSpPr/>
            <p:nvPr/>
          </p:nvSpPr>
          <p:spPr>
            <a:xfrm>
              <a:off x="4193328" y="4327728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6BDCC82-116A-4442-856F-A7B7C9548D9D}"/>
                </a:ext>
              </a:extLst>
            </p:cNvPr>
            <p:cNvSpPr/>
            <p:nvPr/>
          </p:nvSpPr>
          <p:spPr>
            <a:xfrm rot="4296616">
              <a:off x="4529497" y="4369090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E4C31B-BC30-4F56-8648-461675EC23C3}"/>
                </a:ext>
              </a:extLst>
            </p:cNvPr>
            <p:cNvSpPr/>
            <p:nvPr/>
          </p:nvSpPr>
          <p:spPr>
            <a:xfrm rot="13237541">
              <a:off x="5062640" y="4219303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11C768-10F0-4BB4-B3F2-264D0329B5F2}"/>
                </a:ext>
              </a:extLst>
            </p:cNvPr>
            <p:cNvSpPr/>
            <p:nvPr/>
          </p:nvSpPr>
          <p:spPr>
            <a:xfrm rot="13398993">
              <a:off x="4327377" y="4782132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211217-69BB-49B5-BB9D-E7DC43F4AC18}"/>
                </a:ext>
              </a:extLst>
            </p:cNvPr>
            <p:cNvSpPr/>
            <p:nvPr/>
          </p:nvSpPr>
          <p:spPr>
            <a:xfrm>
              <a:off x="4324304" y="5192501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93C311-C2B6-40DC-9E9A-AB5296683B35}"/>
                </a:ext>
              </a:extLst>
            </p:cNvPr>
            <p:cNvSpPr/>
            <p:nvPr/>
          </p:nvSpPr>
          <p:spPr>
            <a:xfrm rot="4296616">
              <a:off x="4660472" y="5233863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E52C47-701C-493B-BE03-B30030FC66D9}"/>
                </a:ext>
              </a:extLst>
            </p:cNvPr>
            <p:cNvSpPr/>
            <p:nvPr/>
          </p:nvSpPr>
          <p:spPr>
            <a:xfrm rot="13237541">
              <a:off x="5193616" y="5084077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DB80EA-0196-46A5-808F-B5FB0E1C6E54}"/>
                </a:ext>
              </a:extLst>
            </p:cNvPr>
            <p:cNvSpPr/>
            <p:nvPr/>
          </p:nvSpPr>
          <p:spPr>
            <a:xfrm rot="13398993">
              <a:off x="4458353" y="5646905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25AAF1-4709-4057-A47B-2612285581E6}"/>
                </a:ext>
              </a:extLst>
            </p:cNvPr>
            <p:cNvSpPr/>
            <p:nvPr/>
          </p:nvSpPr>
          <p:spPr>
            <a:xfrm>
              <a:off x="4474449" y="4587936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8BE6648-2224-432E-8525-CD4420A59A77}"/>
                </a:ext>
              </a:extLst>
            </p:cNvPr>
            <p:cNvSpPr/>
            <p:nvPr/>
          </p:nvSpPr>
          <p:spPr>
            <a:xfrm rot="4296616">
              <a:off x="4899508" y="4694720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D05F6E-F475-43F1-A320-A58CBA7548A4}"/>
                </a:ext>
              </a:extLst>
            </p:cNvPr>
            <p:cNvSpPr/>
            <p:nvPr/>
          </p:nvSpPr>
          <p:spPr>
            <a:xfrm rot="13237541">
              <a:off x="5343761" y="4479511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B08906B-183C-49D1-9F9B-7199A1FE8031}"/>
                </a:ext>
              </a:extLst>
            </p:cNvPr>
            <p:cNvSpPr/>
            <p:nvPr/>
          </p:nvSpPr>
          <p:spPr>
            <a:xfrm rot="13398993">
              <a:off x="4995629" y="5532458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2CADA7-FFE1-4D56-B630-C21EA33AB9EE}"/>
                </a:ext>
              </a:extLst>
            </p:cNvPr>
            <p:cNvSpPr/>
            <p:nvPr/>
          </p:nvSpPr>
          <p:spPr>
            <a:xfrm>
              <a:off x="4474449" y="4587936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974F75-45AE-436C-8F50-B821CE94DD21}"/>
                </a:ext>
              </a:extLst>
            </p:cNvPr>
            <p:cNvSpPr/>
            <p:nvPr/>
          </p:nvSpPr>
          <p:spPr>
            <a:xfrm rot="4296616">
              <a:off x="4796547" y="4957943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8EC1A7-C22C-4354-8FB8-2BDEA4FE82B2}"/>
                </a:ext>
              </a:extLst>
            </p:cNvPr>
            <p:cNvSpPr/>
            <p:nvPr/>
          </p:nvSpPr>
          <p:spPr>
            <a:xfrm rot="13237541">
              <a:off x="5363790" y="4787780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872491-4E94-421C-9DC8-DA4976C78989}"/>
                </a:ext>
              </a:extLst>
            </p:cNvPr>
            <p:cNvSpPr/>
            <p:nvPr/>
          </p:nvSpPr>
          <p:spPr>
            <a:xfrm rot="13398993">
              <a:off x="5392529" y="5470481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0805670-7582-44BC-B844-A3122CB8048E}"/>
                </a:ext>
              </a:extLst>
            </p:cNvPr>
            <p:cNvSpPr/>
            <p:nvPr/>
          </p:nvSpPr>
          <p:spPr>
            <a:xfrm>
              <a:off x="4474449" y="4587936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590FA1-F521-41B9-97A8-602A034870CA}"/>
                </a:ext>
              </a:extLst>
            </p:cNvPr>
            <p:cNvSpPr/>
            <p:nvPr/>
          </p:nvSpPr>
          <p:spPr>
            <a:xfrm rot="4296616">
              <a:off x="4953865" y="4388363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A8483F-B21B-4E1F-B298-7D70A3284041}"/>
                </a:ext>
              </a:extLst>
            </p:cNvPr>
            <p:cNvSpPr/>
            <p:nvPr/>
          </p:nvSpPr>
          <p:spPr>
            <a:xfrm rot="13237541">
              <a:off x="5343761" y="4479511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6119C2-F5AC-4734-AE92-C8C2E62C5AA5}"/>
                </a:ext>
              </a:extLst>
            </p:cNvPr>
            <p:cNvSpPr/>
            <p:nvPr/>
          </p:nvSpPr>
          <p:spPr>
            <a:xfrm rot="13398993">
              <a:off x="5452688" y="5156696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DEBFB6-EC47-4396-88FA-10FBC941E449}"/>
                </a:ext>
              </a:extLst>
            </p:cNvPr>
            <p:cNvSpPr/>
            <p:nvPr/>
          </p:nvSpPr>
          <p:spPr>
            <a:xfrm>
              <a:off x="4093163" y="5066767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912D38-68F4-4D91-BE61-A7AAC977748F}"/>
                </a:ext>
              </a:extLst>
            </p:cNvPr>
            <p:cNvSpPr/>
            <p:nvPr/>
          </p:nvSpPr>
          <p:spPr>
            <a:xfrm rot="4296616">
              <a:off x="5201736" y="5573337"/>
              <a:ext cx="317892" cy="448286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DF0E17-439E-42E0-AA36-1FCB7DFDF490}"/>
                </a:ext>
              </a:extLst>
            </p:cNvPr>
            <p:cNvSpPr/>
            <p:nvPr/>
          </p:nvSpPr>
          <p:spPr>
            <a:xfrm rot="13237541">
              <a:off x="4786749" y="5690534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D480946-315B-452E-A97B-EC869C67B44D}"/>
                </a:ext>
              </a:extLst>
            </p:cNvPr>
            <p:cNvSpPr/>
            <p:nvPr/>
          </p:nvSpPr>
          <p:spPr>
            <a:xfrm rot="13398993">
              <a:off x="4227212" y="5521170"/>
              <a:ext cx="343441" cy="414937"/>
            </a:xfrm>
            <a:custGeom>
              <a:avLst/>
              <a:gdLst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9525 w 257175"/>
                <a:gd name="connsiteY20" fmla="*/ 98435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90500 w 257175"/>
                <a:gd name="connsiteY0" fmla="*/ 10 h 197292"/>
                <a:gd name="connsiteX1" fmla="*/ 212725 w 257175"/>
                <a:gd name="connsiteY1" fmla="*/ 25410 h 197292"/>
                <a:gd name="connsiteX2" fmla="*/ 238125 w 257175"/>
                <a:gd name="connsiteY2" fmla="*/ 28585 h 197292"/>
                <a:gd name="connsiteX3" fmla="*/ 257175 w 257175"/>
                <a:gd name="connsiteY3" fmla="*/ 34935 h 197292"/>
                <a:gd name="connsiteX4" fmla="*/ 254000 w 257175"/>
                <a:gd name="connsiteY4" fmla="*/ 149235 h 197292"/>
                <a:gd name="connsiteX5" fmla="*/ 244475 w 257175"/>
                <a:gd name="connsiteY5" fmla="*/ 152410 h 197292"/>
                <a:gd name="connsiteX6" fmla="*/ 234950 w 257175"/>
                <a:gd name="connsiteY6" fmla="*/ 158760 h 197292"/>
                <a:gd name="connsiteX7" fmla="*/ 215900 w 257175"/>
                <a:gd name="connsiteY7" fmla="*/ 168285 h 197292"/>
                <a:gd name="connsiteX8" fmla="*/ 209550 w 257175"/>
                <a:gd name="connsiteY8" fmla="*/ 177810 h 197292"/>
                <a:gd name="connsiteX9" fmla="*/ 206375 w 257175"/>
                <a:gd name="connsiteY9" fmla="*/ 187335 h 197292"/>
                <a:gd name="connsiteX10" fmla="*/ 187325 w 257175"/>
                <a:gd name="connsiteY10" fmla="*/ 184160 h 197292"/>
                <a:gd name="connsiteX11" fmla="*/ 161925 w 257175"/>
                <a:gd name="connsiteY11" fmla="*/ 187335 h 197292"/>
                <a:gd name="connsiteX12" fmla="*/ 158750 w 257175"/>
                <a:gd name="connsiteY12" fmla="*/ 196860 h 197292"/>
                <a:gd name="connsiteX13" fmla="*/ 142875 w 257175"/>
                <a:gd name="connsiteY13" fmla="*/ 193685 h 197292"/>
                <a:gd name="connsiteX14" fmla="*/ 139700 w 257175"/>
                <a:gd name="connsiteY14" fmla="*/ 177810 h 197292"/>
                <a:gd name="connsiteX15" fmla="*/ 133350 w 257175"/>
                <a:gd name="connsiteY15" fmla="*/ 155585 h 197292"/>
                <a:gd name="connsiteX16" fmla="*/ 130175 w 257175"/>
                <a:gd name="connsiteY16" fmla="*/ 136535 h 197292"/>
                <a:gd name="connsiteX17" fmla="*/ 120650 w 257175"/>
                <a:gd name="connsiteY17" fmla="*/ 123835 h 197292"/>
                <a:gd name="connsiteX18" fmla="*/ 6350 w 257175"/>
                <a:gd name="connsiteY18" fmla="*/ 133360 h 197292"/>
                <a:gd name="connsiteX19" fmla="*/ 0 w 257175"/>
                <a:gd name="connsiteY19" fmla="*/ 120660 h 197292"/>
                <a:gd name="connsiteX20" fmla="*/ 75142 w 257175"/>
                <a:gd name="connsiteY20" fmla="*/ 96318 h 197292"/>
                <a:gd name="connsiteX21" fmla="*/ 22225 w 257175"/>
                <a:gd name="connsiteY21" fmla="*/ 73035 h 197292"/>
                <a:gd name="connsiteX22" fmla="*/ 31750 w 257175"/>
                <a:gd name="connsiteY22" fmla="*/ 69860 h 197292"/>
                <a:gd name="connsiteX23" fmla="*/ 47625 w 257175"/>
                <a:gd name="connsiteY23" fmla="*/ 63510 h 197292"/>
                <a:gd name="connsiteX24" fmla="*/ 57150 w 257175"/>
                <a:gd name="connsiteY24" fmla="*/ 53985 h 197292"/>
                <a:gd name="connsiteX25" fmla="*/ 69850 w 257175"/>
                <a:gd name="connsiteY25" fmla="*/ 50810 h 197292"/>
                <a:gd name="connsiteX26" fmla="*/ 95250 w 257175"/>
                <a:gd name="connsiteY26" fmla="*/ 41285 h 197292"/>
                <a:gd name="connsiteX27" fmla="*/ 104775 w 257175"/>
                <a:gd name="connsiteY27" fmla="*/ 25410 h 197292"/>
                <a:gd name="connsiteX28" fmla="*/ 133350 w 257175"/>
                <a:gd name="connsiteY28" fmla="*/ 28585 h 197292"/>
                <a:gd name="connsiteX29" fmla="*/ 190500 w 257175"/>
                <a:gd name="connsiteY29" fmla="*/ 10 h 197292"/>
                <a:gd name="connsiteX0" fmla="*/ 185825 w 252500"/>
                <a:gd name="connsiteY0" fmla="*/ 10 h 197292"/>
                <a:gd name="connsiteX1" fmla="*/ 208050 w 252500"/>
                <a:gd name="connsiteY1" fmla="*/ 25410 h 197292"/>
                <a:gd name="connsiteX2" fmla="*/ 233450 w 252500"/>
                <a:gd name="connsiteY2" fmla="*/ 28585 h 197292"/>
                <a:gd name="connsiteX3" fmla="*/ 252500 w 252500"/>
                <a:gd name="connsiteY3" fmla="*/ 34935 h 197292"/>
                <a:gd name="connsiteX4" fmla="*/ 249325 w 252500"/>
                <a:gd name="connsiteY4" fmla="*/ 149235 h 197292"/>
                <a:gd name="connsiteX5" fmla="*/ 239800 w 252500"/>
                <a:gd name="connsiteY5" fmla="*/ 152410 h 197292"/>
                <a:gd name="connsiteX6" fmla="*/ 230275 w 252500"/>
                <a:gd name="connsiteY6" fmla="*/ 158760 h 197292"/>
                <a:gd name="connsiteX7" fmla="*/ 211225 w 252500"/>
                <a:gd name="connsiteY7" fmla="*/ 168285 h 197292"/>
                <a:gd name="connsiteX8" fmla="*/ 204875 w 252500"/>
                <a:gd name="connsiteY8" fmla="*/ 177810 h 197292"/>
                <a:gd name="connsiteX9" fmla="*/ 201700 w 252500"/>
                <a:gd name="connsiteY9" fmla="*/ 187335 h 197292"/>
                <a:gd name="connsiteX10" fmla="*/ 182650 w 252500"/>
                <a:gd name="connsiteY10" fmla="*/ 184160 h 197292"/>
                <a:gd name="connsiteX11" fmla="*/ 157250 w 252500"/>
                <a:gd name="connsiteY11" fmla="*/ 187335 h 197292"/>
                <a:gd name="connsiteX12" fmla="*/ 154075 w 252500"/>
                <a:gd name="connsiteY12" fmla="*/ 196860 h 197292"/>
                <a:gd name="connsiteX13" fmla="*/ 138200 w 252500"/>
                <a:gd name="connsiteY13" fmla="*/ 193685 h 197292"/>
                <a:gd name="connsiteX14" fmla="*/ 135025 w 252500"/>
                <a:gd name="connsiteY14" fmla="*/ 177810 h 197292"/>
                <a:gd name="connsiteX15" fmla="*/ 128675 w 252500"/>
                <a:gd name="connsiteY15" fmla="*/ 155585 h 197292"/>
                <a:gd name="connsiteX16" fmla="*/ 125500 w 252500"/>
                <a:gd name="connsiteY16" fmla="*/ 136535 h 197292"/>
                <a:gd name="connsiteX17" fmla="*/ 115975 w 252500"/>
                <a:gd name="connsiteY17" fmla="*/ 123835 h 197292"/>
                <a:gd name="connsiteX18" fmla="*/ 1675 w 252500"/>
                <a:gd name="connsiteY18" fmla="*/ 133360 h 197292"/>
                <a:gd name="connsiteX19" fmla="*/ 44008 w 252500"/>
                <a:gd name="connsiteY19" fmla="*/ 133360 h 197292"/>
                <a:gd name="connsiteX20" fmla="*/ 70467 w 252500"/>
                <a:gd name="connsiteY20" fmla="*/ 96318 h 197292"/>
                <a:gd name="connsiteX21" fmla="*/ 17550 w 252500"/>
                <a:gd name="connsiteY21" fmla="*/ 73035 h 197292"/>
                <a:gd name="connsiteX22" fmla="*/ 27075 w 252500"/>
                <a:gd name="connsiteY22" fmla="*/ 69860 h 197292"/>
                <a:gd name="connsiteX23" fmla="*/ 42950 w 252500"/>
                <a:gd name="connsiteY23" fmla="*/ 63510 h 197292"/>
                <a:gd name="connsiteX24" fmla="*/ 52475 w 252500"/>
                <a:gd name="connsiteY24" fmla="*/ 53985 h 197292"/>
                <a:gd name="connsiteX25" fmla="*/ 65175 w 252500"/>
                <a:gd name="connsiteY25" fmla="*/ 50810 h 197292"/>
                <a:gd name="connsiteX26" fmla="*/ 90575 w 252500"/>
                <a:gd name="connsiteY26" fmla="*/ 41285 h 197292"/>
                <a:gd name="connsiteX27" fmla="*/ 100100 w 252500"/>
                <a:gd name="connsiteY27" fmla="*/ 25410 h 197292"/>
                <a:gd name="connsiteX28" fmla="*/ 128675 w 252500"/>
                <a:gd name="connsiteY28" fmla="*/ 28585 h 197292"/>
                <a:gd name="connsiteX29" fmla="*/ 185825 w 252500"/>
                <a:gd name="connsiteY29" fmla="*/ 10 h 197292"/>
                <a:gd name="connsiteX0" fmla="*/ 170364 w 237039"/>
                <a:gd name="connsiteY0" fmla="*/ 10 h 197292"/>
                <a:gd name="connsiteX1" fmla="*/ 192589 w 237039"/>
                <a:gd name="connsiteY1" fmla="*/ 25410 h 197292"/>
                <a:gd name="connsiteX2" fmla="*/ 217989 w 237039"/>
                <a:gd name="connsiteY2" fmla="*/ 28585 h 197292"/>
                <a:gd name="connsiteX3" fmla="*/ 237039 w 237039"/>
                <a:gd name="connsiteY3" fmla="*/ 34935 h 197292"/>
                <a:gd name="connsiteX4" fmla="*/ 233864 w 237039"/>
                <a:gd name="connsiteY4" fmla="*/ 149235 h 197292"/>
                <a:gd name="connsiteX5" fmla="*/ 224339 w 237039"/>
                <a:gd name="connsiteY5" fmla="*/ 152410 h 197292"/>
                <a:gd name="connsiteX6" fmla="*/ 214814 w 237039"/>
                <a:gd name="connsiteY6" fmla="*/ 158760 h 197292"/>
                <a:gd name="connsiteX7" fmla="*/ 195764 w 237039"/>
                <a:gd name="connsiteY7" fmla="*/ 168285 h 197292"/>
                <a:gd name="connsiteX8" fmla="*/ 189414 w 237039"/>
                <a:gd name="connsiteY8" fmla="*/ 177810 h 197292"/>
                <a:gd name="connsiteX9" fmla="*/ 186239 w 237039"/>
                <a:gd name="connsiteY9" fmla="*/ 187335 h 197292"/>
                <a:gd name="connsiteX10" fmla="*/ 167189 w 237039"/>
                <a:gd name="connsiteY10" fmla="*/ 184160 h 197292"/>
                <a:gd name="connsiteX11" fmla="*/ 141789 w 237039"/>
                <a:gd name="connsiteY11" fmla="*/ 187335 h 197292"/>
                <a:gd name="connsiteX12" fmla="*/ 138614 w 237039"/>
                <a:gd name="connsiteY12" fmla="*/ 196860 h 197292"/>
                <a:gd name="connsiteX13" fmla="*/ 122739 w 237039"/>
                <a:gd name="connsiteY13" fmla="*/ 193685 h 197292"/>
                <a:gd name="connsiteX14" fmla="*/ 119564 w 237039"/>
                <a:gd name="connsiteY14" fmla="*/ 177810 h 197292"/>
                <a:gd name="connsiteX15" fmla="*/ 113214 w 237039"/>
                <a:gd name="connsiteY15" fmla="*/ 155585 h 197292"/>
                <a:gd name="connsiteX16" fmla="*/ 110039 w 237039"/>
                <a:gd name="connsiteY16" fmla="*/ 136535 h 197292"/>
                <a:gd name="connsiteX17" fmla="*/ 100514 w 237039"/>
                <a:gd name="connsiteY17" fmla="*/ 123835 h 197292"/>
                <a:gd name="connsiteX18" fmla="*/ 45481 w 237039"/>
                <a:gd name="connsiteY18" fmla="*/ 133360 h 197292"/>
                <a:gd name="connsiteX19" fmla="*/ 28547 w 237039"/>
                <a:gd name="connsiteY19" fmla="*/ 133360 h 197292"/>
                <a:gd name="connsiteX20" fmla="*/ 55006 w 237039"/>
                <a:gd name="connsiteY20" fmla="*/ 96318 h 197292"/>
                <a:gd name="connsiteX21" fmla="*/ 2089 w 237039"/>
                <a:gd name="connsiteY21" fmla="*/ 73035 h 197292"/>
                <a:gd name="connsiteX22" fmla="*/ 11614 w 237039"/>
                <a:gd name="connsiteY22" fmla="*/ 69860 h 197292"/>
                <a:gd name="connsiteX23" fmla="*/ 27489 w 237039"/>
                <a:gd name="connsiteY23" fmla="*/ 63510 h 197292"/>
                <a:gd name="connsiteX24" fmla="*/ 37014 w 237039"/>
                <a:gd name="connsiteY24" fmla="*/ 53985 h 197292"/>
                <a:gd name="connsiteX25" fmla="*/ 49714 w 237039"/>
                <a:gd name="connsiteY25" fmla="*/ 50810 h 197292"/>
                <a:gd name="connsiteX26" fmla="*/ 75114 w 237039"/>
                <a:gd name="connsiteY26" fmla="*/ 41285 h 197292"/>
                <a:gd name="connsiteX27" fmla="*/ 84639 w 237039"/>
                <a:gd name="connsiteY27" fmla="*/ 25410 h 197292"/>
                <a:gd name="connsiteX28" fmla="*/ 113214 w 237039"/>
                <a:gd name="connsiteY28" fmla="*/ 28585 h 197292"/>
                <a:gd name="connsiteX29" fmla="*/ 170364 w 237039"/>
                <a:gd name="connsiteY29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27034 w 235526"/>
                <a:gd name="connsiteY19" fmla="*/ 133360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68851 w 235526"/>
                <a:gd name="connsiteY0" fmla="*/ 10 h 197292"/>
                <a:gd name="connsiteX1" fmla="*/ 191076 w 235526"/>
                <a:gd name="connsiteY1" fmla="*/ 25410 h 197292"/>
                <a:gd name="connsiteX2" fmla="*/ 216476 w 235526"/>
                <a:gd name="connsiteY2" fmla="*/ 28585 h 197292"/>
                <a:gd name="connsiteX3" fmla="*/ 235526 w 235526"/>
                <a:gd name="connsiteY3" fmla="*/ 34935 h 197292"/>
                <a:gd name="connsiteX4" fmla="*/ 232351 w 235526"/>
                <a:gd name="connsiteY4" fmla="*/ 149235 h 197292"/>
                <a:gd name="connsiteX5" fmla="*/ 222826 w 235526"/>
                <a:gd name="connsiteY5" fmla="*/ 152410 h 197292"/>
                <a:gd name="connsiteX6" fmla="*/ 213301 w 235526"/>
                <a:gd name="connsiteY6" fmla="*/ 158760 h 197292"/>
                <a:gd name="connsiteX7" fmla="*/ 194251 w 235526"/>
                <a:gd name="connsiteY7" fmla="*/ 168285 h 197292"/>
                <a:gd name="connsiteX8" fmla="*/ 187901 w 235526"/>
                <a:gd name="connsiteY8" fmla="*/ 177810 h 197292"/>
                <a:gd name="connsiteX9" fmla="*/ 184726 w 235526"/>
                <a:gd name="connsiteY9" fmla="*/ 187335 h 197292"/>
                <a:gd name="connsiteX10" fmla="*/ 165676 w 235526"/>
                <a:gd name="connsiteY10" fmla="*/ 184160 h 197292"/>
                <a:gd name="connsiteX11" fmla="*/ 140276 w 235526"/>
                <a:gd name="connsiteY11" fmla="*/ 187335 h 197292"/>
                <a:gd name="connsiteX12" fmla="*/ 137101 w 235526"/>
                <a:gd name="connsiteY12" fmla="*/ 196860 h 197292"/>
                <a:gd name="connsiteX13" fmla="*/ 121226 w 235526"/>
                <a:gd name="connsiteY13" fmla="*/ 193685 h 197292"/>
                <a:gd name="connsiteX14" fmla="*/ 118051 w 235526"/>
                <a:gd name="connsiteY14" fmla="*/ 177810 h 197292"/>
                <a:gd name="connsiteX15" fmla="*/ 111701 w 235526"/>
                <a:gd name="connsiteY15" fmla="*/ 155585 h 197292"/>
                <a:gd name="connsiteX16" fmla="*/ 108526 w 235526"/>
                <a:gd name="connsiteY16" fmla="*/ 136535 h 197292"/>
                <a:gd name="connsiteX17" fmla="*/ 99001 w 235526"/>
                <a:gd name="connsiteY17" fmla="*/ 123835 h 197292"/>
                <a:gd name="connsiteX18" fmla="*/ 43968 w 235526"/>
                <a:gd name="connsiteY18" fmla="*/ 133360 h 197292"/>
                <a:gd name="connsiteX19" fmla="*/ 49259 w 235526"/>
                <a:gd name="connsiteY19" fmla="*/ 123835 h 197292"/>
                <a:gd name="connsiteX20" fmla="*/ 53493 w 235526"/>
                <a:gd name="connsiteY20" fmla="*/ 96318 h 197292"/>
                <a:gd name="connsiteX21" fmla="*/ 576 w 235526"/>
                <a:gd name="connsiteY21" fmla="*/ 73035 h 197292"/>
                <a:gd name="connsiteX22" fmla="*/ 25976 w 235526"/>
                <a:gd name="connsiteY22" fmla="*/ 63510 h 197292"/>
                <a:gd name="connsiteX23" fmla="*/ 35501 w 235526"/>
                <a:gd name="connsiteY23" fmla="*/ 53985 h 197292"/>
                <a:gd name="connsiteX24" fmla="*/ 48201 w 235526"/>
                <a:gd name="connsiteY24" fmla="*/ 50810 h 197292"/>
                <a:gd name="connsiteX25" fmla="*/ 73601 w 235526"/>
                <a:gd name="connsiteY25" fmla="*/ 41285 h 197292"/>
                <a:gd name="connsiteX26" fmla="*/ 83126 w 235526"/>
                <a:gd name="connsiteY26" fmla="*/ 25410 h 197292"/>
                <a:gd name="connsiteX27" fmla="*/ 111701 w 235526"/>
                <a:gd name="connsiteY27" fmla="*/ 28585 h 197292"/>
                <a:gd name="connsiteX28" fmla="*/ 168851 w 235526"/>
                <a:gd name="connsiteY28" fmla="*/ 10 h 197292"/>
                <a:gd name="connsiteX0" fmla="*/ 144405 w 211080"/>
                <a:gd name="connsiteY0" fmla="*/ 10 h 197292"/>
                <a:gd name="connsiteX1" fmla="*/ 166630 w 211080"/>
                <a:gd name="connsiteY1" fmla="*/ 25410 h 197292"/>
                <a:gd name="connsiteX2" fmla="*/ 192030 w 211080"/>
                <a:gd name="connsiteY2" fmla="*/ 28585 h 197292"/>
                <a:gd name="connsiteX3" fmla="*/ 211080 w 211080"/>
                <a:gd name="connsiteY3" fmla="*/ 34935 h 197292"/>
                <a:gd name="connsiteX4" fmla="*/ 207905 w 211080"/>
                <a:gd name="connsiteY4" fmla="*/ 149235 h 197292"/>
                <a:gd name="connsiteX5" fmla="*/ 198380 w 211080"/>
                <a:gd name="connsiteY5" fmla="*/ 152410 h 197292"/>
                <a:gd name="connsiteX6" fmla="*/ 188855 w 211080"/>
                <a:gd name="connsiteY6" fmla="*/ 158760 h 197292"/>
                <a:gd name="connsiteX7" fmla="*/ 169805 w 211080"/>
                <a:gd name="connsiteY7" fmla="*/ 168285 h 197292"/>
                <a:gd name="connsiteX8" fmla="*/ 163455 w 211080"/>
                <a:gd name="connsiteY8" fmla="*/ 177810 h 197292"/>
                <a:gd name="connsiteX9" fmla="*/ 160280 w 211080"/>
                <a:gd name="connsiteY9" fmla="*/ 187335 h 197292"/>
                <a:gd name="connsiteX10" fmla="*/ 141230 w 211080"/>
                <a:gd name="connsiteY10" fmla="*/ 184160 h 197292"/>
                <a:gd name="connsiteX11" fmla="*/ 115830 w 211080"/>
                <a:gd name="connsiteY11" fmla="*/ 187335 h 197292"/>
                <a:gd name="connsiteX12" fmla="*/ 112655 w 211080"/>
                <a:gd name="connsiteY12" fmla="*/ 196860 h 197292"/>
                <a:gd name="connsiteX13" fmla="*/ 96780 w 211080"/>
                <a:gd name="connsiteY13" fmla="*/ 193685 h 197292"/>
                <a:gd name="connsiteX14" fmla="*/ 93605 w 211080"/>
                <a:gd name="connsiteY14" fmla="*/ 177810 h 197292"/>
                <a:gd name="connsiteX15" fmla="*/ 87255 w 211080"/>
                <a:gd name="connsiteY15" fmla="*/ 155585 h 197292"/>
                <a:gd name="connsiteX16" fmla="*/ 84080 w 211080"/>
                <a:gd name="connsiteY16" fmla="*/ 136535 h 197292"/>
                <a:gd name="connsiteX17" fmla="*/ 74555 w 211080"/>
                <a:gd name="connsiteY17" fmla="*/ 123835 h 197292"/>
                <a:gd name="connsiteX18" fmla="*/ 19522 w 211080"/>
                <a:gd name="connsiteY18" fmla="*/ 133360 h 197292"/>
                <a:gd name="connsiteX19" fmla="*/ 24813 w 211080"/>
                <a:gd name="connsiteY19" fmla="*/ 123835 h 197292"/>
                <a:gd name="connsiteX20" fmla="*/ 29047 w 211080"/>
                <a:gd name="connsiteY20" fmla="*/ 96318 h 197292"/>
                <a:gd name="connsiteX21" fmla="*/ 12642 w 211080"/>
                <a:gd name="connsiteY21" fmla="*/ 85735 h 197292"/>
                <a:gd name="connsiteX22" fmla="*/ 1530 w 211080"/>
                <a:gd name="connsiteY22" fmla="*/ 63510 h 197292"/>
                <a:gd name="connsiteX23" fmla="*/ 11055 w 211080"/>
                <a:gd name="connsiteY23" fmla="*/ 53985 h 197292"/>
                <a:gd name="connsiteX24" fmla="*/ 23755 w 211080"/>
                <a:gd name="connsiteY24" fmla="*/ 50810 h 197292"/>
                <a:gd name="connsiteX25" fmla="*/ 49155 w 211080"/>
                <a:gd name="connsiteY25" fmla="*/ 41285 h 197292"/>
                <a:gd name="connsiteX26" fmla="*/ 58680 w 211080"/>
                <a:gd name="connsiteY26" fmla="*/ 25410 h 197292"/>
                <a:gd name="connsiteX27" fmla="*/ 87255 w 211080"/>
                <a:gd name="connsiteY27" fmla="*/ 28585 h 197292"/>
                <a:gd name="connsiteX28" fmla="*/ 144405 w 211080"/>
                <a:gd name="connsiteY28" fmla="*/ 10 h 1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080" h="197292">
                  <a:moveTo>
                    <a:pt x="144405" y="10"/>
                  </a:moveTo>
                  <a:cubicBezTo>
                    <a:pt x="157634" y="-519"/>
                    <a:pt x="156983" y="19622"/>
                    <a:pt x="166630" y="25410"/>
                  </a:cubicBezTo>
                  <a:cubicBezTo>
                    <a:pt x="173947" y="29800"/>
                    <a:pt x="183687" y="26797"/>
                    <a:pt x="192030" y="28585"/>
                  </a:cubicBezTo>
                  <a:cubicBezTo>
                    <a:pt x="198575" y="29987"/>
                    <a:pt x="204730" y="32818"/>
                    <a:pt x="211080" y="34935"/>
                  </a:cubicBezTo>
                  <a:cubicBezTo>
                    <a:pt x="210022" y="73035"/>
                    <a:pt x="212002" y="111341"/>
                    <a:pt x="207905" y="149235"/>
                  </a:cubicBezTo>
                  <a:cubicBezTo>
                    <a:pt x="207545" y="152562"/>
                    <a:pt x="201373" y="150913"/>
                    <a:pt x="198380" y="152410"/>
                  </a:cubicBezTo>
                  <a:cubicBezTo>
                    <a:pt x="194967" y="154117"/>
                    <a:pt x="192268" y="157053"/>
                    <a:pt x="188855" y="158760"/>
                  </a:cubicBezTo>
                  <a:cubicBezTo>
                    <a:pt x="162565" y="171905"/>
                    <a:pt x="197102" y="150087"/>
                    <a:pt x="169805" y="168285"/>
                  </a:cubicBezTo>
                  <a:cubicBezTo>
                    <a:pt x="167688" y="171460"/>
                    <a:pt x="165162" y="174397"/>
                    <a:pt x="163455" y="177810"/>
                  </a:cubicBezTo>
                  <a:cubicBezTo>
                    <a:pt x="161958" y="180803"/>
                    <a:pt x="163498" y="186416"/>
                    <a:pt x="160280" y="187335"/>
                  </a:cubicBezTo>
                  <a:cubicBezTo>
                    <a:pt x="154090" y="189104"/>
                    <a:pt x="147580" y="185218"/>
                    <a:pt x="141230" y="184160"/>
                  </a:cubicBezTo>
                  <a:cubicBezTo>
                    <a:pt x="132763" y="185218"/>
                    <a:pt x="123627" y="183870"/>
                    <a:pt x="115830" y="187335"/>
                  </a:cubicBezTo>
                  <a:cubicBezTo>
                    <a:pt x="112772" y="188694"/>
                    <a:pt x="115830" y="195802"/>
                    <a:pt x="112655" y="196860"/>
                  </a:cubicBezTo>
                  <a:cubicBezTo>
                    <a:pt x="107535" y="198567"/>
                    <a:pt x="102072" y="194743"/>
                    <a:pt x="96780" y="193685"/>
                  </a:cubicBezTo>
                  <a:cubicBezTo>
                    <a:pt x="95722" y="188393"/>
                    <a:pt x="94914" y="183045"/>
                    <a:pt x="93605" y="177810"/>
                  </a:cubicBezTo>
                  <a:cubicBezTo>
                    <a:pt x="91736" y="170335"/>
                    <a:pt x="88987" y="163092"/>
                    <a:pt x="87255" y="155585"/>
                  </a:cubicBezTo>
                  <a:cubicBezTo>
                    <a:pt x="85807" y="149312"/>
                    <a:pt x="86471" y="142512"/>
                    <a:pt x="84080" y="136535"/>
                  </a:cubicBezTo>
                  <a:cubicBezTo>
                    <a:pt x="82115" y="131622"/>
                    <a:pt x="77730" y="128068"/>
                    <a:pt x="74555" y="123835"/>
                  </a:cubicBezTo>
                  <a:cubicBezTo>
                    <a:pt x="36495" y="130178"/>
                    <a:pt x="27812" y="133360"/>
                    <a:pt x="19522" y="133360"/>
                  </a:cubicBezTo>
                  <a:cubicBezTo>
                    <a:pt x="11232" y="133360"/>
                    <a:pt x="26930" y="128068"/>
                    <a:pt x="24813" y="123835"/>
                  </a:cubicBezTo>
                  <a:cubicBezTo>
                    <a:pt x="31421" y="97404"/>
                    <a:pt x="31075" y="102668"/>
                    <a:pt x="29047" y="96318"/>
                  </a:cubicBezTo>
                  <a:cubicBezTo>
                    <a:pt x="27019" y="89968"/>
                    <a:pt x="17228" y="91203"/>
                    <a:pt x="12642" y="85735"/>
                  </a:cubicBezTo>
                  <a:cubicBezTo>
                    <a:pt x="8056" y="80267"/>
                    <a:pt x="-4291" y="66685"/>
                    <a:pt x="1530" y="63510"/>
                  </a:cubicBezTo>
                  <a:cubicBezTo>
                    <a:pt x="4705" y="60335"/>
                    <a:pt x="7156" y="56213"/>
                    <a:pt x="11055" y="53985"/>
                  </a:cubicBezTo>
                  <a:cubicBezTo>
                    <a:pt x="14844" y="51820"/>
                    <a:pt x="19615" y="52190"/>
                    <a:pt x="23755" y="50810"/>
                  </a:cubicBezTo>
                  <a:cubicBezTo>
                    <a:pt x="32333" y="47951"/>
                    <a:pt x="40688" y="44460"/>
                    <a:pt x="49155" y="41285"/>
                  </a:cubicBezTo>
                  <a:cubicBezTo>
                    <a:pt x="52330" y="35993"/>
                    <a:pt x="54316" y="29774"/>
                    <a:pt x="58680" y="25410"/>
                  </a:cubicBezTo>
                  <a:cubicBezTo>
                    <a:pt x="66618" y="17472"/>
                    <a:pt x="80905" y="26468"/>
                    <a:pt x="87255" y="28585"/>
                  </a:cubicBezTo>
                  <a:cubicBezTo>
                    <a:pt x="103035" y="24640"/>
                    <a:pt x="131176" y="539"/>
                    <a:pt x="144405" y="10"/>
                  </a:cubicBezTo>
                  <a:close/>
                </a:path>
              </a:pathLst>
            </a:custGeom>
            <a:blipFill dpi="0" rotWithShape="1">
              <a:blip r:embed="rId4">
                <a:alphaModFix amt="53000"/>
              </a:blip>
              <a:srcRect/>
              <a:tile tx="0" ty="0" sx="100000" sy="100000" flip="none" algn="tl"/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EE799E0-C6C4-4002-98C8-F54FA7CBF5A0}"/>
              </a:ext>
            </a:extLst>
          </p:cNvPr>
          <p:cNvSpPr txBox="1"/>
          <p:nvPr/>
        </p:nvSpPr>
        <p:spPr>
          <a:xfrm>
            <a:off x="3742674" y="6156169"/>
            <a:ext cx="2511032" cy="110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Ice+salt</a:t>
            </a:r>
            <a:endParaRPr lang="en-US" dirty="0"/>
          </a:p>
          <a:p>
            <a:pPr algn="ctr"/>
            <a:r>
              <a:rPr lang="en-US" dirty="0"/>
              <a:t>(Beaker 1.)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55E7A3-2967-4CA9-A84A-453B77B9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03" y="3479799"/>
            <a:ext cx="1735500" cy="57271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30B2A1-D4CE-4AE6-A66D-7DE729AB1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8" y="1300548"/>
            <a:ext cx="1735500" cy="57271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B24C679-BB47-4BE7-84ED-0B1BD7377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717">
            <a:off x="1836347" y="3111300"/>
            <a:ext cx="3390607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76EF6-65B9-4374-8EDA-6628305FB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38">
            <a:off x="1628522" y="2567012"/>
            <a:ext cx="29813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5239A25-2E00-49A6-AF89-EC6A7979FF13}"/>
              </a:ext>
            </a:extLst>
          </p:cNvPr>
          <p:cNvGrpSpPr/>
          <p:nvPr/>
        </p:nvGrpSpPr>
        <p:grpSpPr>
          <a:xfrm>
            <a:off x="3420531" y="2769488"/>
            <a:ext cx="4529669" cy="841982"/>
            <a:chOff x="3420531" y="2769488"/>
            <a:chExt cx="4529669" cy="8419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E93CBA-9248-48E1-86E6-6448F0CD3A4F}"/>
                </a:ext>
              </a:extLst>
            </p:cNvPr>
            <p:cNvSpPr/>
            <p:nvPr/>
          </p:nvSpPr>
          <p:spPr>
            <a:xfrm>
              <a:off x="7103533" y="2827867"/>
              <a:ext cx="846667" cy="694266"/>
            </a:xfrm>
            <a:prstGeom prst="rect">
              <a:avLst/>
            </a:prstGeom>
            <a:gradFill>
              <a:gsLst>
                <a:gs pos="2139">
                  <a:schemeClr val="tx1"/>
                </a:gs>
                <a:gs pos="52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A47246-F420-42B4-8DDB-97B3BA5CA175}"/>
                </a:ext>
              </a:extLst>
            </p:cNvPr>
            <p:cNvSpPr/>
            <p:nvPr/>
          </p:nvSpPr>
          <p:spPr>
            <a:xfrm>
              <a:off x="6256866" y="2984500"/>
              <a:ext cx="846667" cy="381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52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F2C9-157D-49C1-AC64-202DA267D896}"/>
                </a:ext>
              </a:extLst>
            </p:cNvPr>
            <p:cNvSpPr/>
            <p:nvPr/>
          </p:nvSpPr>
          <p:spPr>
            <a:xfrm>
              <a:off x="3420531" y="3035300"/>
              <a:ext cx="2836335" cy="279399"/>
            </a:xfrm>
            <a:prstGeom prst="rect">
              <a:avLst/>
            </a:prstGeom>
            <a:gradFill>
              <a:gsLst>
                <a:gs pos="2139">
                  <a:schemeClr val="bg1">
                    <a:lumMod val="50000"/>
                  </a:schemeClr>
                </a:gs>
                <a:gs pos="52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F33FAE-974E-42CE-A9E3-D0B956F94535}"/>
                </a:ext>
              </a:extLst>
            </p:cNvPr>
            <p:cNvSpPr/>
            <p:nvPr/>
          </p:nvSpPr>
          <p:spPr>
            <a:xfrm rot="73010">
              <a:off x="6577168" y="3119530"/>
              <a:ext cx="156587" cy="4919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D2E08C-BA1C-43F9-B35E-D062E2364A50}"/>
                </a:ext>
              </a:extLst>
            </p:cNvPr>
            <p:cNvSpPr/>
            <p:nvPr/>
          </p:nvSpPr>
          <p:spPr>
            <a:xfrm rot="73010">
              <a:off x="6584601" y="2769488"/>
              <a:ext cx="156587" cy="4919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E5EA18-EDEF-40E0-8790-B6061822679C}"/>
                </a:ext>
              </a:extLst>
            </p:cNvPr>
            <p:cNvSpPr/>
            <p:nvPr/>
          </p:nvSpPr>
          <p:spPr>
            <a:xfrm rot="73010">
              <a:off x="6557578" y="3076269"/>
              <a:ext cx="211667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E2E060-46B5-484F-ABCA-D578AEF7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62" y="3857345"/>
            <a:ext cx="29813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8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6E0EA-6801-4B85-B8F9-C9A26180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3" y="1389529"/>
            <a:ext cx="9734959" cy="33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95984-6BE0-4FD6-B46F-89667753D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87" y="2611980"/>
            <a:ext cx="8015626" cy="16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Sandor Kadar</dc:creator>
  <cp:lastModifiedBy>Sandor Kadar</cp:lastModifiedBy>
  <cp:revision>9</cp:revision>
  <dcterms:created xsi:type="dcterms:W3CDTF">2018-09-14T17:03:00Z</dcterms:created>
  <dcterms:modified xsi:type="dcterms:W3CDTF">2018-09-17T19:48:34Z</dcterms:modified>
</cp:coreProperties>
</file>