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69" r:id="rId4"/>
    <p:sldId id="270" r:id="rId5"/>
    <p:sldId id="257" r:id="rId6"/>
    <p:sldId id="273" r:id="rId7"/>
    <p:sldId id="274" r:id="rId8"/>
    <p:sldId id="275" r:id="rId9"/>
    <p:sldId id="258" r:id="rId10"/>
    <p:sldId id="261" r:id="rId11"/>
    <p:sldId id="259" r:id="rId12"/>
    <p:sldId id="262" r:id="rId13"/>
    <p:sldId id="260" r:id="rId14"/>
    <p:sldId id="263" r:id="rId15"/>
    <p:sldId id="264" r:id="rId16"/>
    <p:sldId id="265" r:id="rId17"/>
    <p:sldId id="266" r:id="rId18"/>
    <p:sldId id="267" r:id="rId19"/>
    <p:sldId id="271" r:id="rId20"/>
    <p:sldId id="272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53" d="100"/>
          <a:sy n="53" d="100"/>
        </p:scale>
        <p:origin x="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53.68619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0T15:05:02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17819 17044 24 0,'7'-140'12'0,"60"31"-12"0,-46 83 13 15,7-4-13-15,4-4 0 16,3-4-4-16,4 8 0 16,3 4 0-16,1 3 0 15</inkml:trace>
  <inkml:trace contextRef="#ctx0" brushRef="#br0" timeOffset="2145.2848">3016 1770 44 0,'4'0'22'0,"-11"-12"-6"0,7 12 23 16,-4 4-35-16,4 0 0 16,-17 19 2-16,-1-5 1 15,-14 46-9-15,4-15 0 16,-21 72 6-16,10-35 0 16,-25 42-2-16,25-30 0 15,-6 26-2-15,9-34 1 16,1 16-2-16,0-23 1 15,14-12-3-15,3-14 0 16,7-24-1-16,1-6 0 0,17-54-1 16,-4 9 1-16,15-61 0 15,-7 18 1-15,6-70 1 16,-3 37 1-16,11-57 1 16,-7 34 0-16,6 12 0 15,-6 22 0-15,3 27 1 16,-7 11 0-16,11 41 0 15,-7 0 1-15,13 57-1 16,-9-16 0-16,16 54-1 16,-9-24 0-16,13 20-5 15,-7-15 1-15,0 7-9 16,-3-19 1-16,11 4-4 16,-15-15 1-16</inkml:trace>
  <inkml:trace contextRef="#ctx0" brushRef="#br0" timeOffset="2671.4527">2529 2590 41 0,'-10'-8'20'0,"31"-18"-21"0,-14 19 37 16,18-5-37-16,-8 5 1 15,33-4-1-15,-11 3 0 16,42 0 1-16,-21 5 0 15,31-12-1-15,-17 3 0 0,15-10 1 16,-8 7 1 0,3-19 2-16,-20 8 0 0,-8 3 1 15,-6 8 0-15,-18 0 2 16,-8 4 0-16,-6 14-2 16,-4-3 0-16,-14 19-2 15,0-4 1-15,-4 27-1 16,-3-12 0-16,14 19-2 15,-3-12 0-15,14 12 0 16,-8-11 0-16,26-1-1 16,-12-6 0-16,22-9 0 15,-11-7 0-15,15-19 0 16,-15 4 0-16,4-30 0 16,-11 8 1-16,-3-23 0 15,-4 11 0-15,-7-8-1 16,-7 8 1-16,-7 12-1 15,0 3 0-15,0 34-1 0,0 0 1 16,0 34-1-16,0-8 0 16,18 20 1-16,-4-12 0 15,28 7 0-15,-14-15 1 16,32-10-4-16,-14-9 1 16,25-22-5-16,-15 0 0 15,25-38-6-15,-21 8 0 16</inkml:trace>
  <inkml:trace contextRef="#ctx0" brushRef="#br0" timeOffset="2865.7035">4861 1676 39 0,'11'-128'19'0,"-29"86"-10"0,11 39 31 0,-7 3-37 16,0 0 0-16,-11 22 1 16,8-3 1-16,2 56-6 15,-6 19 0-15,4 8 4 16,3-27 0-16,14 57-3 15,0-38 1-15,14 23-6 16,-7-27 0-16,14 4-9 16,-3-23 1-16,3 5-4 15,-4-20 1-15</inkml:trace>
  <inkml:trace contextRef="#ctx0" brushRef="#br0" timeOffset="3345.7919">4618 2526 49 0,'-53'-19'24'0,"25"-3"-21"0,24 14 48 16,-6 1-52-16,3-1 1 16,7 1-1-16,0 3 0 15,14-4 1-15,-7 1 0 16,39-1-1-16,-8 1 0 16,44-1 0-16,-19 1 1 15,29 7 1-15,-15 0 0 16,8-8 1-16,-18 4 1 15,4 1 0-15,-15-1 1 16,-10 4 0-16,-7 0 1 16,-11 4-1-16,-7-1 1 0,-7 16-2 15,-7-4 0-15,-7 15-1 16,0-7 0-16,-3 22-2 16,-1-7 1-16,8 7-2 15,-1-11 1-15,15 7-1 16,-4-11 0-16,14-3-2 15,-7-9 0-15,32-18-1 16,-21 0 1-16,21-26 0 16,-18 3 0-16,8-22 0 15,-8 11 1-15,-14-18 2 16,-7 10 1-16,-28-10 0 16,7 10 1-16,-35 27-1 15,6 0 0-15,-24 30-5 16,18-3 1-16,-7 21-11 15,13-6 1-15,33 7-3 0,3-4 0 16,46-15-2-16,-4-4 0 16</inkml:trace>
  <inkml:trace contextRef="#ctx0" brushRef="#br0" timeOffset="4171.3759">6671 2270 50 0,'0'-4'25'0,"-4"38"-25"16,4-30 56-16,0 37-55 0,0-7 0 16,0 15 0-16,0-11 1 15,0 15-4-15,0-12 1 16,4-3-4-16,0-8 0 16,10-8-10-16,0-3 0 15,3-15-2-15,-2-4 1 16</inkml:trace>
  <inkml:trace contextRef="#ctx0" brushRef="#br0" timeOffset="4337.0538">6900 1932 58 0,'-28'-23'29'0,"25"12"-33"0,3 11 59 0,3-12-59 15,-3 1 0-15,11 0-9 16,-4 3 0-16,7 4 6 15,-7 1 0-15,11 10-10 16,-1 1 0-16</inkml:trace>
  <inkml:trace contextRef="#ctx0" brushRef="#br0" timeOffset="4982.498">7260 2364 49 0,'-7'-26'24'0,"0"18"-28"15,7 8 49-15,-3 0-45 16,3 0 0-16,-4 19 0 16,-3-4 0-16,3 27 0 15,1-12 0-15,3 26 0 16,0-14 1-16,14 6-1 15,-3-10 0-15,20-8-1 16,-10-7 1-16,22-12-1 16,-11 0 0-16,10-26-1 0,-7 0 1 15,4-15 0-15,-11 4 0 16,-10-23 1-16,-8 11 0 16,-17-22 1-16,0 15 0 15,-28 0 1-15,10 7 0 16,-17 23-2-16,7 4 1 15,-4 30-3-15,11-4 0 16,10 26-6-16,0-11 1 16,33 8-8-16,-8-8 1 15</inkml:trace>
  <inkml:trace contextRef="#ctx0" brushRef="#br0" timeOffset="5417.8668">7825 2319 48 0,'-4'-19'24'0,"1"27"-21"16,3-8 42-16,3 11-45 15,-3-3 0-15,11 29 1 16,-8-3 0-16,8 8-1 16,-1-9 0-16,1 16 1 15,0-11 0-15,-1 0-1 16,1-8 1-16,-1-8-2 15,-3-3 0-15,0-19-1 16,0 0 0-16,8-23-2 16,-1 5 0-16,0-31 0 15,0 11 1-15,7-22 1 0,-3 15 1 16,3 3 2-16,-4 5 1 16,5 18 2-16,-8 4 0 15,3 34 2-15,-2-4 1 16,2 30-2-16,-6-11 1 15,3 18-2-15,-4-10 0 16,5 3-3-16,-8-11 1 16,14 3-5-16,-4-10 1 15,8-8-5-15,-4-4 1 16,15-12-4-16,-1-10 1 16,-3-4-7-16,3-1 1 0,-3 1-1 15,3 0 1-15</inkml:trace>
  <inkml:trace contextRef="#ctx0" brushRef="#br0" timeOffset="5613.6858">8703 2519 52 0,'7'-23'26'0,"7"23"-23"16,-14 0 54-16,7 4-54 16,-3-1 0-16,6 24 1 15,-6-8 0-15,-1 18-6 16,1-7 0-16,7 8 0 15,-4-8 0-15,7 0-7 16,-4-3 0-16,18-20-8 16,1 1 0-16,-8-16-2 15,-3 4 1-15</inkml:trace>
  <inkml:trace contextRef="#ctx0" brushRef="#br0" timeOffset="5747.828">8876 2184 59 0,'-35'0'29'0,"35"0"-39"0,0 0 61 16,0 0-57-16,0 0 0 16,17 3-15-16,1 1 0 15,24 0 18-15,1 0 1 16</inkml:trace>
  <inkml:trace contextRef="#ctx0" brushRef="#br0" timeOffset="6242.8719">9239 2428 58 0,'-17'-19'29'0,"27"-26"-34"16,-6 34 55-16,13-12-51 16,-6 5 1-16,24 6 0 15,-10 1 0-15,14 34 0 16,-11-8 0-16,11 41 0 16,-8-15 1-16,-9 31-2 0,-8-19 1 15,-14 26-1-15,0-19 1 16,-14 19-2-16,0-19 1 15,-8-19-1-15,5-7 0 16,-8-22 0-16,4-1 1 16,0-34-1-16,3 5 1 15,7-20-1-15,-3 8 0 16,11 3 0-16,-1 5 1 16,4 22 0-16,0 0 1 15,21 11 0-15,-6 0 0 16,23 12 1-16,-6-4 0 0,21 3 0 15,-11-3 1-15,22-11-6 16,-18-1 1-16,7-10-9 16,-11-1 0-16,-3-4-3 15,-7-3 1-15</inkml:trace>
  <inkml:trace contextRef="#ctx0" brushRef="#br0" timeOffset="6964.9167">9359 2688 60 0,'0'-4'30'0,"28"0"-34"16,-17 4 62-16,24-7-57 15,-3 3 0-15,21-3-1 16,-11 3 1-16,15 0-6 16,-15 4 1-16,22 0-5 15,-1 4 0-15,4 3-5 16,0 1 1-16,7-1-2 0,-3 5 1 15,-4-5 6-15,-4-11 0 16,-6 4 10-16,-11 0 1 16,-8 0 8-16,-13-7 0 15,-4-4 3-15,-17-4 1 16,-8-1-3-16,-13 1 1 16,-12 8-7-16,-9-1 1 15,-1 8-6-15,7 12 1 16,-3 3-3-16,7-4 1 15,3 8-1-15,7 3 1 0,8 1 0 16,17 3 1-16,3-11 0 16,8-3 0-16,10-9-1 15,7-6 0-15,1-5-1 16,-5-3 1-16,-6-4-2 16,3 0 0-16,-17 7 0 15,-1 8 0-15,-10 8 0 16,-7 7 0-16,7 7 0 15,0-7 1-15,15 12-1 16,6-5 1-16,3-7-2 16,15-11 1-16,11-11-3 15,-12 3 1-15,36-22-2 16,-21 7 0-16,29-30 1 16,2-8 0-16,-6-10 2 0,-15 18 1 15,4-49 3-15,-17 26 0 16,-8-29 5-16,-7 25 0 15,-13 5 3-15,-5 15 0 16,-13 14-1-16,-1 12 0 16,-10 26-2-16,-3 4 0 15,3 38-2-15,-4-8 0 16,4 53-3-16,3 7 0 16,1 0-1-16,3 1 1 15,0-5-5-15,3-7 0 16,4-7-9-16,11-8 0 0,3-4-4 15,0-7 0-15,-7-12-3 16,-6-15 0-16</inkml:trace>
  <inkml:trace contextRef="#ctx0" brushRef="#br0" timeOffset="7205.437">11056 2616 52 0,'28'-15'26'0,"29"-19"-33"16,-36 23 56-16,14 0-48 15,-10 3 1-15,24 1 1 16,-10 3 1-16,28 12-5 16,-14-1 1-16,0 19 3 15,-7-3 0-15,-7 22-1 16,-8-11 1-16,-10 15-1 16,-6 7 0-16,-1-7-5 15,-7-4 1-15,3-7-9 0,-6-8 0 16,17-18-6-16,-3-5 1 15,13-30-2-15,-2 8 0 16</inkml:trace>
  <inkml:trace contextRef="#ctx0" brushRef="#br0" timeOffset="7325.6866">11853 2345 61 0,'-14'-18'30'0,"7"6"-46"0,7 12 67 15,0 0-60-15,0 0 0 16,0 19-16-16,0-4 0 15,11 27 26-15,3-12 1 0</inkml:trace>
  <inkml:trace contextRef="#ctx0" brushRef="#br0" timeOffset="7940.453">12153 2718 65 0,'-10'-8'32'0,"-15"-10"-46"16,18 14 67-16,-4 4-55 15,8 0 1-15,-4 19-2 16,-4-4 1-16,18 34 2 16,-3-15 1-16,13 26-2 15,-3-15 0-15,29 11 1 16,-11-11 0-16,10-11 2 16,-10-7 0-16,6-5-2 15,-6-10 1-15,-7-16-4 0,-4 4 1 16,-14-30-4-16,-3 7 1 15,-19-26-1-15,1 12 1 16,-17-24 1-16,-1 16 0 16,-7-15 5-16,11 11 0 15,3 0 3-15,4 15 1 16,10 4 0-16,4 8 0 16,14-1-1-16,4 8 1 15,24 0-3-15,-3 4 1 16,14-1-1-16,-7 1 1 15,14 15-1-15,-11-4 1 16,0 15 0-16,-6-4 0 16,-33 53 0-1,4-15 1-15,-7 11-2 16,4-11 0-16,-1 0-1 16,4-15 1-16,11-8-2 15,-4-7 0-15,21-19-1 16,-3 0 1-16,17-22-2 15,-6 3 1-15,17-8-1 16,-14 9 1-16,-1-1 0 16,-9 4 1-16,-8 15 1 15,0 0 0-15,-10 26 0 16,-8-7 1-16,8 22-5 16,-7-11 0-16,17 12-11 15,-14-12 1-15,42-8-5 16,-13-3 1-16,38-11-3 15,-14-4 0-15</inkml:trace>
  <inkml:trace contextRef="#ctx0" brushRef="#br0" timeOffset="8944.7687">14587 2801 44 0,'-3'-30'22'0,"-8"-19"-16"0,11 41 47 16,-7-18-51-16,-3 3 0 16,3 1-1-16,-8 7 0 15,1 15-3-15,7 0 0 16,-3 37 2-16,3-7 0 16,10 38-2-16,-3-19 0 15,32 11 0-15,-7-15 1 16,24-3 0-16,-14-8 0 15,25-19 1-15,-21-4 0 16,0-26-2-16,-11-8 1 16,-24-7-3-16,6 4 1 0,-42-15-1 15,15 10 1-15,-43-25-1 16,14 11 0-16,-21-15 2 16,21 18 1-16,4 12 2 15,10 8 1-15,21 14 1 16,8 4 1-16,38 8 0 15,-3-4 1-15,49-8 0 16,-21 5 0-16,42-16-1 16,-21 4 0-16,22-30-2 15,-26 7 1-15,5-15 0 16,-23 8 0-16,-13-4 1 16,-14 8 0-16,-32 0-1 15,0 7 0-15,-28 7-1 16,10 9 1-16,-3 33-3 15,0-4 1-15,-4 64-2 0,4-18 0 16,18 59-1-16,-8 16 1 16,22 11-3-16,6 4 1 15,4-19-1-15,-7-31 0 16,8 20-1-16,2-30 1 16,-6 7 1-16,-7-19 0 15,-11-11 3-15,0-15 1 16,-22-27 1-16,5-7 1 15,-19-33-1-15,1-16 1 16,0-19 1-16,3 12 0 16,11-8 0-16,7 15 0 0,14 0-1 15,0 8 0-15,32-4-1 16,-15 3 0-16,68-14-11 16,-29 11 1-16,64-27-9 15,-32 12 1-15,50-11-3 16,-36 14 0-16,64-40 0 15,-53 21 0-15</inkml:trace>
  <inkml:trace contextRef="#ctx0" brushRef="#br0" timeOffset="9291.6716">17067 2150 48 0,'-3'-15'24'0,"-11"37"-29"0,14-18 55 15,-7 26-50-15,-4-4 1 16,4 57 1-16,-4-19 0 16,-3 60-2-16,-3-33 0 15,17 44-1-15,0-29 1 0,0-1-6 16,3-26 1 0,15-11-10-16,-4-12 1 0,21-26-2 15,1-3 1-15</inkml:trace>
  <inkml:trace contextRef="#ctx0" brushRef="#br0" timeOffset="9471.4579">17519 2217 58 0,'-25'27'29'0,"-17"67"-32"16,38-75 62-16,-10 41-60 15,7-19 0-15,4 42-1 16,-4-19 0-16,7 41-4 15,0-22 1-15,10 0-10 16,-6-19 1-16,-4 11-4 16,0-15 1-16</inkml:trace>
  <inkml:trace contextRef="#ctx0" brushRef="#br0" timeOffset="10027.5465">17226 3192 39 0,'-67'-49'19'0,"28"-30"-11"0,32 60 34 15,-3-22-39-15,6 11 1 16,18-15 2-16,-3 11 0 15,38 0-7-15,-6 8 0 16,20 7 5-16,-14 4 1 16,18 19-2-16,-14-1 0 15,-10 35-1-15,-15-8 1 0,-3 26-1 16,-15-14 1-16,-10 18-1 16,-3-7 1-16,-4 11-2 15,0-12 0-15,24-3-2 16,-6-11 1-16,24-12-4 15,-14-7 1-15,43-19-3 16,-22 0 1-16,43-34 0 16,-15 12 1-16,29-39 1 15,-25 16 1-15,11-38 3 16,-25 16 1-16,-7 7 3 16,-11 14 1-16,-17 9 0 15,-8 7 0-15,-13 26-2 16,-4 4 1-16,-14 41-3 15,7-7 1-15,0 19-3 16,14-4 0-16,3 0-2 16,8 0 1-16,14-19-2 15,7-11 1-15,6-16-1 0,-6 1 0 16,25-27 0-16,-18 8 1 16,24-45 1-16,-10 15 0 15,-14-38 0-15,-7 19 0 16,-32-26 1-16,0 15 0 15,-46 11 1-15,7 11 0 16,-52 46-3-16,20-1 1 16,-42 42-4-16,29-8 0 15,-1 42-9-15,18-15 1 16,35 29-4-16,22-18 1 16,10-7-1-16,14-20 0 0</inkml:trace>
  <inkml:trace contextRef="#ctx0" brushRef="#br0" timeOffset="10274.2286">19689 2598 77 0,'-11'-4'38'0,"14"-4"-63"16,-3 8 90-16,0-7-80 0,0 3 0 15,0 4-19-15,0 0 1 16,-3 7 38-16,-1 1 0 16</inkml:trace>
  <inkml:trace contextRef="#ctx0" brushRef="#br0" timeOffset="10402.6371">19763 2959 67 0,'-11'30'33'0,"0"-30"-36"0,11 0 70 15,0 0-75-15,0 0 1 16,0-11-19-16,0-1 0 16,15 12 24-16,-5 0 0 0</inkml:trace>
  <inkml:trace contextRef="#ctx0" brushRef="#br0" timeOffset="12489.9198">2709 3218 60 0,'-14'4'30'0,"14"0"-27"0,0-4 49 16,0 0-55-16,0 0 0 15,7 4 0-15,0-1 1 16,11 9 3-16,-4-1 0 16,7 8-3-16,4-4 1 0,24 4 1 15,-13-4 0-15,17 0-1 16,-15-4 1-16,15-7 0 15,-14 0 0-15,21-4 0 16,-18 0 0-16,18-15 0 16,-14 3 1-16,7-14-1 15,-11 7 0-15,18-7 0 16,-14 3 1-16,14 4-1 16,-14 4 1-16,14 19 1 15,-14 0 0-15,14 15 0 16,-18-8 1-16,22 23-1 15,-18-8 1-15,28 16-2 16,-21-12 1-16,45 7-2 16,-27-3 1-16,24-7-1 15,-21-9 1-15,39-6-1 16,-28-5 0-16,35-11 0 16,-25 1 0-16,14-16 0 0,-20 4 0 15,27 0 0-15,-28 0 0 16,25 3-1-16,-25 5 1 15,18 7 0-15,-21 0 0 16,10 19 0-16,-24 0 0 16,27 11 0-16,-24-8 0 15,39 27 0-15,-28-11 0 16,21-4 0-16,-29-8 0 16,40 0 0-16,-32-3 0 15,45-1 0-15,-28-7 0 16,25-11 0-16,-35 0 0 0,39-15-1 15,-33 3 1-15,33-3-1 16,-25 3 1-16,3-10-1 16,-24 3 1-16,21 7-1 15,-25 4 1-15,18 16 0 16,-18-5 1-16,14 12-1 16,-17-4 0-16,10 4 0 15,-21-4 0-15,28 0 0 16,-24-4 0-16,34 4 0 15,-23 0 0-15,27 0 0 16,-7-11 0-16,4 0-2 16,7-8 1-16,14-7-1 15,-32 3 0-15,25-11 0 16,0-3 1-16,0-5-1 0,-28 9 0 16,21-12 1-16,-22 7 1 15,22 15 0-15,-28 1 0 16,7 14 0-16,3 9 0 15,-10 10 0-15,-1 0 1 16,1 1-1-16,0-1 1 16,3 8-1-16,0-12 1 15,7-3-1-15,0-4 1 16,8-7 0-16,10-5 0 16,3-6-1-16,-10-9 0 15,10 1 0-15,1-4 1 16,-1-4-2-16,4-3 1 0,-11-5-1 15,-6-3 1-15,-5 4 0 16,1 11 0-16,-3 11 0 16,-1 4 1-16,7 8-1 15,-3 3 0-15,-7 8 1 16,10-4 0-16,-3 0 0 16,-1 4 1-16,19 3-2 15,3-10 1-15,-11-1-1 16,11-7 1-16,14-4-1 15,4-4 0-15,3-7 0 16,-39-1 0-16,57-25-1 16,7 3 1-16,-11 0 0 15,-3 4 0-15,-8 0 0 16,-38 7 0-16,46-7 0 16,-18 0 0-16,-21 4 0 15,0 7 0-15,-4 7 0 0,-28 5 0 16,21 14 0-16,-6 12 0 15,-5 8 1-15,-2 10 0 16,-15 5-1-16,0-5 1 16,7-3 0-16,7-4 0 15,7-3-1-15,1-12 1 16,6-4-1-16,-14-11 0 16,14-11 0-16,-20 3 1 15,27-18-2-15,-24 7 1 16,35-11-1-16,-15 7 0 15,-9 4 0-15,6 8 1 0,-7 4-1 16,-17 3 0-16,17 19 1 16,-24-4 0-16,31 23 0 15,0 4 0-15,4-4 0 16,-32-8 0-16,46 15 0 16,4-7 0-16,-5-11-1 15,-20-4 1-15,71-19-4 16,-43 0 1-16,56-23-10 15,-45 8 0-15,73-30-3 16,-52 7 1-16</inkml:trace>
  <inkml:trace contextRef="#ctx0" brushRef="#br0" timeOffset="20685.3115">5507 4581 19 0,'-4'-23'9'0,"4"12"-7"16,0-4 10-16,0-8-12 16,4-3 1-16,-4 18 0 15,0-11 0-15,0 8-1 16,0 0 1-16,0 11 3 15,0-8 1-15,0 8-2 16,0-7 1-16,0 7-3 16,0 0 0-16,0 0 2 15,0 0 0-15,3-11-2 16,-3 11 0-16,0 0 3 16,4-8 1-16,-1 12 3 15,4-12 1-15,1 8-2 16,6 8 0-16,-4 7 2 15,1 11 0-15,-1 4-4 16,1 27 1-16,-4 3-2 16,7 15 1-16,-3 8-2 0,-1 11 1 15,-3-15-7-15,-3-22 0 16,6 25-5-16,-2-18 0 16,6-15-6-16,-4-11 1 15,8-23-6-15,0 0 1 16,3-30 2-16,-4 7 1 15</inkml:trace>
  <inkml:trace contextRef="#ctx0" brushRef="#br0" timeOffset="20910.8099">5849 4596 44 0,'7'-27'22'0,"7"9"-19"0,-10 14 47 0,-1 4-49 15,4 0 1-15,0 11 0 16,-3 0 1-16,6 31-1 15,-2-8 0-15,6 30 2 16,-7-16 1-16,7 43-2 16,-7-20 1-16,-7 12-5 15,0-19 0-15,0 11-12 16,0-18 1-16,3-12-6 16,1-11 1-16,7-19-2 15,-4-4 1-15</inkml:trace>
  <inkml:trace contextRef="#ctx0" brushRef="#br0" timeOffset="21076.2078">5740 4867 58 0,'-14'0'29'0,"14"3"-39"0,0-3 65 16,10 0-50-16,-3 0 0 16,18 0 0-16,-4 0 1 15,14-3-13-15,-10 3 1 16,21-4-4-16,-7 4 1 15,21-4-9-15,-14 0 0 16</inkml:trace>
  <inkml:trace contextRef="#ctx0" brushRef="#br0" timeOffset="21467.0208">6438 5032 44 0,'0'8'22'0,"25"-16"-10"16,-18 4 32-16,11-11-44 15,-4 4 1-15,14 4-1 16,-7 3 1-16,18 15-1 16,-11 0 0-16,4 19 1 15,-11-3 0-15,-10 29-1 16,-1-14 1-16,-20 18-1 15,3-11 1-15,-15 15-1 16,5-15 1-16,-8-4-1 16,4-8 1-16,0-10-2 0,3-5 1 15,0-10-1-15,8-1 1 16,-4-7-1-16,7-1 0 16,7-3 0-16,0 0 1 15,21-7 0-15,-4-1 1 16,15 1-6-16,-7 3 1 15,17-7-7-15,-6 3 0 16,27-7-4-16,-17 4 0 16</inkml:trace>
  <inkml:trace contextRef="#ctx0" brushRef="#br0" timeOffset="21811.1496">7285 4900 61 0,'-35'31'30'0,"17"-13"-27"16,18-14 59-16,0 23-69 16,0-9 1-16,14 16-2 15,-7-7 1-15,28 6 9 16,-6-6 0-16,20-5-7 16,-14-3 0-16,29-8 3 15,-11-3 0-15,10-16 1 16,-13 1 0-16,2-31 2 15,-16 12 0-15,3-23 1 16,-8 11 0-16,-20-18 2 16,-1 11 1-16,-24-4 0 0,0 15 1 15,-35 15-2-15,10 4 0 16,-28 34-5-16,18-4 1 16,-4 23-9-16,10-8 0 15,36 22-9-15,4-10 1 16,35-1-2-16,-8-7 0 15</inkml:trace>
  <inkml:trace contextRef="#ctx0" brushRef="#br0" timeOffset="22129.2181">8784 4686 56 0,'-21'-38'28'0,"10"20"-20"16,11 14 58-16,-3 0-65 16,-1 0 1-16,-6 8-1 15,6 0 1-15,-3 22-3 16,4-3 0-16,3 29 1 15,0-10 1-15,7 33-6 16,0-15 1-16,10 4-6 16,-2-15 0-16,9-4-8 15,-3-7 0-15,-3-8-2 16,-7-7 1-16</inkml:trace>
  <inkml:trace contextRef="#ctx0" brushRef="#br0" timeOffset="22291.4856">8477 4919 45 0,'-10'-11'22'0,"17"3"-14"0,-7 8 43 16,17-7-45-16,5 3 0 15,30-3 0-15,-9 3 1 16,27 4-15-16,-20 0 0 16,31 0-3-16,-21 0 1 0,28 0-8 15,-21 0 0-15</inkml:trace>
  <inkml:trace contextRef="#ctx0" brushRef="#br0" timeOffset="22592.6547">9846 4535 59 0,'7'-11'29'0,"-3"11"-21"16,-4 0 53-16,0 19-60 15,0-4 0-15,-4 30 1 0,4-11 1 16,-3 49-4-16,-1-19 1 16,8 19 1-16,-1-16 0 15,1 9-5-15,3-20 0 16,0 8-7-16,0-15 1 15,21-8-8-15,-7-3 0 16,14-27-2-16,-3-3 0 16</inkml:trace>
  <inkml:trace contextRef="#ctx0" brushRef="#br0" timeOffset="22773.9014">10308 4814 46 0,'-14'-53'23'0,"14"34"-5"0,0 19 45 0,-3 4-60 16,-1-4 0-16,-7 34 0 15,4-8 1-15,4 35-6 16,-4-9 0-16,17 20 2 16,-3-16 1-16,11 19-8 15,-4-18 1-15,11 3-10 16,-15-18 1-16,19-1-5 16,-8-11 0-16</inkml:trace>
  <inkml:trace contextRef="#ctx0" brushRef="#br0" timeOffset="23072.916">9977 5032 65 0,'49'-30'32'0,"29"38"-43"0,-61-8 62 15,33 11-48-15,-8-4 0 16,14 1 1-16,-10-4 1 15,4 15-7-15,-12-4 1 16,1 0 4-16,-11-4 0 16,-10 27-1-16,-4-8 0 15,-17 22-1-15,3-7 0 16,-7 12-1-16,3-12 1 16,1 12-2-16,-1-12 0 15,11 11-7-15,4-11 1 16,20-7-9-16,-6-12 0 0,28-18-4 15,-14-4 0-15</inkml:trace>
  <inkml:trace contextRef="#ctx0" brushRef="#br0" timeOffset="23388.681">11169 4991 59 0,'-49'15'29'0,"31"34"-28"16,18-42 56-16,-4 23-57 15,1-7 0-15,3 11-1 16,0-8 1-16,10 23-2 16,1-8 1-16,17-3-2 15,11-8 0-15,7-7 0 16,7-12 0-16,0-3 0 16,7-8 1-16,0-15 2 0,-7-12 0 15,0-3 1-15,-22-8 1 16,-10-7-1-16,-10-7 1 15,-25 3 0-15,3 11 0 16,-38 12-2-16,-15 11 0 16,1 18-5-16,6 13 1 15,8 6-9-15,17-7 0 16,18 15-4-16,14 8 0 16</inkml:trace>
  <inkml:trace contextRef="#ctx0" brushRef="#br0" timeOffset="24078.6112">12520 5028 67 0,'-11'8'33'0,"15"-19"-39"0,-4 11 67 0,14 0-62 16,-7 0 1-16,25 3-1 16,-4 1 0-16,29 7 1 15,-8-3 0-15,36 0-1 16,-29-1 1-16,25-7-1 16,-17 0 1-16,24-4 0 15,-14 1 1-15,-3-16 0 16,-11 7 0-16,3-14 0 15,-17 7 0-15,-11-15 1 16,-10 8 0-16,-25-19-1 16,0 4 0-16,-35-8 0 15,10 11 0-15,-24-3-2 16,-4 7 0-16,-4 15-4 16,11 4 1-16,-7 11-5 15,11 0 0-15,7 19-6 0,10-3 0 16,14 10-2-16,4-3 0 15,7 19 1-15,0-8 0 16</inkml:trace>
  <inkml:trace contextRef="#ctx0" brushRef="#br0" timeOffset="24438.6909">12919 5469 49 0,'-43'19'24'0,"8"-12"-19"0,32-7 54 0,-15-4-59 16,0 1 1-16,-17-9 1 15,10 1 1-15,-24-4-4 16,21 4 1-16,-8-12 0 16,8 8 0-16,4-8 1 15,2 8 0-15,12-7-1 16,3 7 1-16,24 7-1 15,-6 1 0-15,42 7 1 16,-7 0 0-16,45 7-1 16,-16-3 1-16,41 0-1 15,-21-1 1-15,36-14-1 16,-33 4 1-16,19-1-1 16,-29 4 0-16,4-3-8 15,-18 3 1-15,0 0-9 0,-21 4 0 16,-7 15-3-16,-7-3 0 15</inkml:trace>
  <inkml:trace contextRef="#ctx0" brushRef="#br0" timeOffset="31660.4636">15046 4754 44 0,'-14'-23'22'0,"14"1"-11"0,0 14 23 0,0-3-32 16,0 3 1-16,0 8 1 16,-11 0 0-16,8 4-6 15,-1 0 1-15,4 15 4 16,0-4 0-16,0 34-2 15,0-12 1-15,0 46-1 16,0-23 0-16,-14 34 0 16,7-22 0-16,-11 14-3 15,4-18 1-15,0 7-5 16,0-15 1-16,11-18-9 16,-1-8 0-16,11-19-3 15,4 0 1-15</inkml:trace>
  <inkml:trace contextRef="#ctx0" brushRef="#br0" timeOffset="31885.9689">15289 4535 49 0,'-14'16'24'0,"7"21"-26"0,7-29 46 15,-7 26-43-15,0-8 0 16,7 34 0-16,-3-15 1 15,3 49-3-15,0-18 0 16,-7 14 1-16,7-22 0 16,-4 3-4-16,0-18 0 0,1 7-8 15,-4-19 0-15,14-7-3 16,-4-7 1-16</inkml:trace>
  <inkml:trace contextRef="#ctx0" brushRef="#br0" timeOffset="32065.6058">14905 5179 46 0,'-28'19'23'0,"59"-34"-19"15,-27 11 44-15,31-7-47 16,-7-1 0-16,15-3-1 16,-8 0 1-16,18 4-7 15,0 0 1-15,3 18-8 16,-17 1 0-16,28-8-2 15,-14 0 0-15</inkml:trace>
  <inkml:trace contextRef="#ctx0" brushRef="#br0" timeOffset="32801.7427">15681 5348 58 0,'18'8'29'0,"3"-42"-38"16,-18 26 60-16,15-3-52 15,-4 4 1-15,7 7-1 16,-3 0 1-16,-1 3 0 16,-2 1 0-16,-5 19 0 0,-6-4 0 15,-18 14 1-15,7-3 0 16,-8 8 0-16,5-8 1 16,-4-3-1-16,7-5 1 15,-7 1-2-15,10-4 1 16,1-12-2-16,3-3 0 15,3 0-1-15,-3-1 0 16,18-3-1-16,-4 0 1 16,10 8 0-16,1-4 0 15,0 18 1-15,-4-3 0 0,7 15 0 16,-10-8 1 0,0 16 1-16,-15-12 0 0,-6 4 0 15,-1-8 1-15,-21 4 0 16,8-4 1-16,-12 1-1 15,1-8 0-15,4-8-1 16,-1 0 1-16,-7-26-2 16,11 8 0-16,-11-24-3 15,11 9 0-15,3-8-3 16,1 7 1-16,-1 1-4 16,8 3 0-16,10 0-4 15,0 4 0-15,17-8-1 16,-6 5 0-16</inkml:trace>
  <inkml:trace contextRef="#ctx0" brushRef="#br0" timeOffset="33162.4055">16637 4814 49 0,'-7'-34'24'0,"-18"34"-21"0,22 0 49 16,-11 11-53-16,3-3 1 15,-17 22-1-15,14-4 0 16,-4 46 1-16,0-19 0 16,15 26-1-16,-1-19 0 15,11 7-1-15,11-10 1 16,17-12-1-16,-3-7 1 0,14-19-1 16,-7-4 1-16,17-23 0 15,-6 1 0-15,2-20 1 16,-6 5 1-16,-10-35 1 15,-1 8 0-15,-21-19 0 16,-7 16 1-16,-14-8-2 16,-7 11 1-16,-32 22-2 15,11 9 1-15,-18 33-5 16,11-4 0-16,-1 15-8 16,8-3 1-16,35 3-5 15,0-3 1-15</inkml:trace>
  <inkml:trace contextRef="#ctx0" brushRef="#br0" timeOffset="33478.7628">17417 4690 54 0,'-4'0'27'0,"25"4"-35"0,-7-4 51 0,22 0-43 15,-5 0 0-15,19 3-2 16,-15 1 0-16,11-4-1 15,-11 0 0-15,11-4-7 16,-11 4 1-16,15-3-6 16,-8 3 1-16</inkml:trace>
  <inkml:trace contextRef="#ctx0" brushRef="#br0" timeOffset="33675.1144">17819 4298 53 0,'-25'19'26'0,"7"79"-29"16,15-79 51-16,-8 45-47 0,1-8 0 15,-15 31 0 1,7-19 1-16,-3 26-6 0,4-19 1 16,3-11-7-16,-4-15 0 15,18-8-6-15,0-11 0 16</inkml:trace>
  <inkml:trace contextRef="#ctx0" brushRef="#br0" timeOffset="34829.8598">18641 4968 43 0,'10'0'21'0,"-6"0"-8"16,-4 0 35-16,0 12-46 16,0-5 1-16,-4 34 2 15,-6-10 0-15,3 25-7 16,-4-15 1-16,-10 31 2 16,7-16 1-16,-7 20-4 0,3-16 0 15,0 4-7-15,4-15 1 16,14 0-8-16,0-8 0 15,18-30-1-15,-4-3 1 16</inkml:trace>
  <inkml:trace contextRef="#ctx0" brushRef="#br0" timeOffset="35039.4618">18313 5224 57 0,'0'19'28'0,"17"-27"-39"0,-10 1 59 0,15 7-48 16,-5 0 0-16,29-4 0 16,-7 0 0-16,28 4-1 15,-18 0 1-15,32-7-6 16,-17-1 1-16,21-3-9 16,-22 3 0-16,18-18-1 15,-17 7 1-15</inkml:trace>
  <inkml:trace contextRef="#ctx0" brushRef="#br0" timeOffset="35699.4803">19660 5126 58 0,'-14'-7'29'0,"-14"-1"-39"0,24 4 61 16,-13 23-52-16,6-4 0 16,-13 23-1-16,6-8 1 15,-3 49 0-15,3-22 1 16,18 29-3-16,0-18 1 0,28 0-2 15,-7-12 0-15,22-11 0 16,-11-11 1-16,13-15 0 16,-6-4 1-16,7-23 2 15,-7 1 0-15,-7-20 1 16,-1 9 1-16,-24-28 0 16,4 13 1-16,-32-20-1 15,3 12 0-15,-21-16-1 16,11 12 1-16,-28-4-1 15,13 11 1-15,-13 8 0 16,14 4 0-16,10 3-1 16,7 1 0-16,15 7-1 15,6 0 1-15,25 7-2 16,-3 1 0-16,24-5-1 16,-10 5 1-16,42-12 0 0,-21 4 1 15,46 0 0-15,-29 4 0 16,33 7 2-16,-29 0 0 15,-4-3 0-15,-13-1 0 16,-11 23 1-16,-8-4 0 16,-13 31-1-16,-7-8 1 15,-15 41-1-15,-3-22 0 16,-10 37-2-16,6-19 0 16,-6 20-4-16,-5-20 0 15,8 1-8-15,0-16 1 16,25-3-6-16,-4-12 1 15,32-37-1-15,-7 0 0 0</inkml:trace>
  <inkml:trace contextRef="#ctx0" brushRef="#br0" timeOffset="35894.801">20888 5160 55 0,'-28'38'27'0,"-22"22"-36"16,40-49 62-16,-1 34-53 15,-3-11 1-15,-4 34-1 16,8-15 0-16,-4 22-2 16,0-15 0-16,7 4-6 15,0-11 0-15,-1 3-7 16,5-11 1-16,3-22-2 16,0-4 1-16</inkml:trace>
  <inkml:trace contextRef="#ctx0" brushRef="#br0" timeOffset="36074.4211">20355 5442 53 0,'-3'8'26'0,"24"-8"-34"0,-14 0 57 16,25 4-50-16,-8-1 0 15,22 5-6-15,-7-4 1 16,25-1-1-16,-19 1 1 15,44-8-9-15,-19 1 1 0</inkml:trace>
  <inkml:trace contextRef="#ctx0" brushRef="#br0" timeOffset="36284.3384">21047 4769 61 0,'10'11'30'0,"71"-18"-36"16,-59 3 59-16,55 0-54 15,-17 0 0-15,39-15-12 16,-18 4 1-16,39-7 3 16,-32 3 1-16,39-22-9 15,-35 10 0-15</inkml:trace>
  <inkml:trace contextRef="#ctx0" brushRef="#br0" timeOffset="40743.3083">2484 6278 52 0,'-25'-4'26'0,"18"19"-16"0,7-11 27 15,-4 11-36-15,1-8 0 16,-8 20 0-16,11-5 1 16,-7 23-3-16,4-11 1 15,-4 45 0-15,7-18 1 16,0 44-1-16,0-26 0 0,0 30-2 15,0-26 1-15,0 18-6 16,0-25 0-16,10-20-7 16,-3-11 1-16,28-37-3 15,-3-1 0-15</inkml:trace>
  <inkml:trace contextRef="#ctx0" brushRef="#br0" timeOffset="41134.3544">3006 6270 63 0,'0'8'31'0,"0"-5"-43"16,0-3 66-16,0 34-54 15,0-7 1-15,-14 29-1 16,6-11 1-16,-20 38-1 16,14-19 0-16,-21 34 1 0,10-23 0 15,-10 12 0-15,7-20 0 16,-11-6 0-16,18-9 0 15,-4-18-2-15,0-7 1 16,8-20-3-16,-1 1 0 16,-3-23 0-16,3 3 1 15,8-25-2-15,-8 3 1 16,14 7 1-16,-3 9 0 16,7 18 0-16,0 0 1 15,18 33-1-15,-7-2 1 16,31 10 0-16,-14-7 0 15,36 7 1-15,-15-11 0 0,22-3-3 16,-22-9 1-16,29-14-9 16,-22 0 1-16,25-12-4 15,-21 1 0-15,28-31-1 16,-14 8 1-16</inkml:trace>
  <inkml:trace contextRef="#ctx0" brushRef="#br0" timeOffset="42065.2934">4170 6571 48 0,'0'-15'24'0,"3"23"-27"15,-3-8 57-15,7 3-53 16,-3 1 0-16,17 4 2 16,-3-1 0-16,17 8-4 15,-7 0 1-15,29 0 1 16,-19-3 1-16,5 3-4 16,-11 0 0-16,6-4-9 15,-9 0 0-15,6 8-6 16,-10-4 1-16,6-11-1 0,-10-4 0 15</inkml:trace>
  <inkml:trace contextRef="#ctx0" brushRef="#br0" timeOffset="42260.0414">4226 6932 63 0,'0'16'31'0,"32"-24"-41"0,-25 4 72 15,28 0-63-15,-13 1 1 0,16-1-5 16,-9 0 0-16,9-3-4 16,-6 3 1-16,25-11-9 15,-12 4 0-15,19-31-1 16,-18 8 0-16</inkml:trace>
  <inkml:trace contextRef="#ctx0" brushRef="#br0" timeOffset="43493.0626">5740 5988 48 0,'-18'-8'24'0,"36"5"-24"0,-18 3 52 0,10-12-52 16,1 5 1-16,14-12-1 15,-4 8 1-15,14 3-2 16,-7 1 1-16,11-1-2 15,-7 1 0-15,7 7-6 16,-8 0 0-16,1 7-7 16,-7 1 0-16,-8-8 0 15,1 0 0-15</inkml:trace>
  <inkml:trace contextRef="#ctx0" brushRef="#br0" timeOffset="43851.6685">5768 5886 46 0,'-21'30'23'0,"0"-18"-29"0,17-12 50 15,-3 22-44-15,-4-7 0 16,-10 34 2-16,11-11 0 16,-19 33-2-16,15-18 1 15,-7 22 1-15,4-14 1 16,-1 3-1-16,4-16 1 15,0 5-1-15,0-11 1 16,-1-1-2-16,8-11 1 16,4-4-1-16,-1-3 0 15,11-4 0-15,-3 0 0 0,31-8 0 16,-10 0 1-16,21-7-1 16,-7 0 1-16,3-8-1 15,-7 0 1-15,0-3-4 16,-3-1 0-16,0-3-7 15,-4 3 0-15,0-3-7 16,-3 3 0-16,7-14-2 16,-11 3 0-16</inkml:trace>
  <inkml:trace contextRef="#ctx0" brushRef="#br0" timeOffset="45172.8428">6519 6093 43 0,'0'0'21'0,"4"-3"-15"15,-4 3 42-15,0 0-46 16,0 0 0-16,0 0 0 15,0 0 1-15,-4 22-5 16,4-3 1-16,-14 30 2 16,7-11 0-16,-10 22-1 15,2-11 0-15,-2 18-2 0,6-14 0 16,-3-8-5-16,7-7 0 16,7-1-7-16,0-6 1 15,21-35-3-15,-3 0 1 16</inkml:trace>
  <inkml:trace contextRef="#ctx0" brushRef="#br0" timeOffset="45382.6636">6766 6059 52 0,'-14'-11'26'0,"0"26"-29"0,14-11 55 0,-14 7-52 15,7 1 0-15,-14 36 0 16,7-10 0-16,-8 37 0 15,8-14 0-15,-3 6-3 16,3-14 1-16,7 3-8 16,-4-10 0-16,11-5-5 15,0-7 0-15,18 0-1 16,-4-4 0-16</inkml:trace>
  <inkml:trace contextRef="#ctx0" brushRef="#br0" timeOffset="45907.6478">6343 6462 58 0,'11'8'29'0,"10"-12"-41"16,-18 0 66-16,22-3-53 0,-4-1 0 16,0 1 2-16,-3-1 0 15,17 0-3-15,-10 5 0 16,28-1 1-16,-11 4 1 15,43 0-1-15,-22 0 1 16,1 15-1-16,-15-4 0 16,-7 16-1-16,-10-9 0 15,-14 9 1-15,0-8 0 16,-22 14-1-16,-3-6 1 16,-4 3 0-16,-3-4 0 15,4-3-1-15,-1-8 0 0,11-4 0 16,0 0 0-16,18-3 0 15,-4 0 0-15,11-5-1 16,-4 1 1-16,10-4 0 16,1 0 0-16,0 4-1 15,-4 0 1-15,0 7 0 16,-6-4 0-16,-5 12 0 16,-6-4 0-16,-11 12 0 15,0-5 0-15,-14 8 0 16,0-7 0-16,-25 11 0 15,11-8 1-15,-29 0-1 16,15-7 0-16,-8-7-3 16,8 3 1-16,3-19-3 15,11-4 0-15,7-7-6 0,3 4 1 16,18-12-6 0,0 5 1-16,28-16-1 0,-3 7 0 15</inkml:trace>
  <inkml:trace contextRef="#ctx0" brushRef="#br0" timeOffset="46252.7049">7500 6421 65 0,'4'11'32'0,"-15"8"-48"0,11-15 69 16,-7 14-53-16,3-3 0 0,4 19-1 15,0-7 1 1,11 14-1-16,-4-11 1 0,28 4-1 15,-10-4 0-15,21-7 0 16,-11-8 1-16,7-11 0 16,-10-1 0-16,11-22 0 15,-8 4 1-15,-7-22 0 16,-7 10 1-16,-17-18-1 16,3 11 0-16,-21-11 0 15,7 11 0-15,-29-3-1 16,12 7 0-1,-40 52-4 1,11-7 0-16,11 19-5 16,10-7 0-16,22 3-6 15,6-8 1-15,39-7-2 16,-10-3 0-16</inkml:trace>
  <inkml:trace contextRef="#ctx0" brushRef="#br0" timeOffset="46449.3627">8139 6330 62 0,'0'-11'31'0,"10"19"-45"0,-10-8 67 15,21 0-54-15,-7 0 1 16,22 0 0-16,-12 0 0 16,19 3-3-16,-8-3 1 15,4-7-5-15,-11 3 1 0,-3 4-8 16,-4 0 0-16,11-11-2 15,-8-4 0-15</inkml:trace>
  <inkml:trace contextRef="#ctx0" brushRef="#br0" timeOffset="46630.0523">8407 6169 55 0,'-18'22'27'0,"-3"20"-31"15,17-35 57-15,-6 27-50 16,3-8 1-16,-14 27 0 15,6-15 0-15,-6 3-10 16,7-7 0-16,14-8-4 16,0-7 0-16,21-4-7 15,-7-4 1-15,36-26-2 16,-15 4 0-16</inkml:trace>
  <inkml:trace contextRef="#ctx0" brushRef="#br0" timeOffset="47019.4895">8767 6120 39 0,'10'7'19'0,"32"-7"-20"0,-27 0 40 16,20 4-36-16,-10 0 1 15,13-1 2-15,-9 1 1 16,6 0-8-16,-10 0 0 16,-1 7 7-16,-3 0 0 15,-14 23-2-15,4-7 1 16,-15 21-3-16,-3-6 0 0,4 7-2 15,-1-12 1-15,4 20-2 16,0-12 0-16,0 19-1 16,0-15 1-16,7 15 0 15,4-15 1-15,-4 7 0 16,-3-11 0-16,-11-3 1 16,3-8 1-16,-17-8 0 15,3-7 0-15,-24-12 1 16,7 1 0-16,-15-16-1 15,8 1 1-15,-8-12-6 16,12 4 0-16,2-8-7 16,12 5 1-16,20-5-8 15,1 4 1-15,27-3-3 16,-2 3 0-16,41-15 4 16,-17 8 1-16</inkml:trace>
  <inkml:trace contextRef="#ctx0" brushRef="#br0" timeOffset="47245.834">9677 6236 46 0,'10'-11'23'0,"40"-4"-21"0,-43 11 54 15,17-3-55-15,-2 3 1 16,13-4-1-16,-7 1 1 15,7 7-6-15,-6 0 1 0,2 4-6 16,-6-4 0-16,-7 7-6 16,-8 1 0-16,1-8-2 15,-8 0 1-15</inkml:trace>
  <inkml:trace contextRef="#ctx0" brushRef="#br0" timeOffset="47560.3233">9638 6225 52 0,'-35'11'26'0,"13"4"-29"16,19-15 58-16,-4 19-54 16,-4-4 0-16,1 19 3 15,-1-11 1-15,1 22-6 16,-5-11 1-16,-2 30 3 16,6-12 0-16,-10 9-1 15,3-13 1-15,-3 16-2 0,4-18 0 16,-5 6-1-16,12-10 0 15,-1-12 0-15,4-8 0 16,14-10-1-16,4-5 1 16,14 1-1-16,-4-1 0 15,21-11-4-15,-10 1 1 16,21-5-4-16,-15 4 1 16,15-7-8-16,-10 4 1 15,31-8-2-15,-25 3 0 16,18-14 1-16,-10 3 1 15</inkml:trace>
  <inkml:trace contextRef="#ctx0" brushRef="#br0" timeOffset="48099.6907">10266 6552 67 0,'-32'0'33'0,"-7"0"-45"16,32 0 78-16,-10 8-67 16,6-4 1-16,-7 18-1 15,4-7 1-15,11 12-1 16,-1-5 1-16,15 12-2 15,-1-11 0-15,22 3-1 16,0-3 1-16,17-12-1 16,-10-4 0-16,10-10 1 15,-13-1 0-15,6-22 2 16,-7 7 0-16,-3-19 0 16,-7 4 1-16,-18-11 1 15,-4 7 0-15,-24-7-2 16,7 8 1-16,-32-5-1 0,7 12 1 15,-14 15-1-15,4 4 0 16,3 18-1-16,14 1 1 16,11 14 0-16,4-3 0 15,17 0 0-15,0-4 1 16,31 8-1-16,1-8 0 16,18-8 0-16,-8-3 1 15,25-8-1-15,-14 1 1 16,17-16 1-16,-13 7 0 15,10-18 0-15,-11 4 1 16,-3 3-1-16,-7 5 1 0,-7 3 0 16,-4 3 0-16,-14 12-2 15,1 0 1-15,-12 27-1 16,1-9 0-16,-22 20-1 16,4-8 0-16,-14 23-4 15,7-12 0-15,0 4-4 16,0-11 0-16,10 4-8 15,0-12 1-15,15-14-3 16,3-5 1-16,29-22 0 16,-15 0 1-16</inkml:trace>
  <inkml:trace contextRef="#ctx0" brushRef="#br0" timeOffset="48280.2657">11275 6409 49 0,'-28'12'24'0,"3"40"-26"16,21-40 53-16,-17 25-49 0,7-7 0 15,-11 19 0-15,4-7 0 16,-4 14-4-16,4-14 1 16,4-1-1-16,3-7 0 15,7-8-8-15,-4-7 0 16,11-11-5-16,0-1 0 16,7-26-1-16,-3 4 1 15</inkml:trace>
  <inkml:trace contextRef="#ctx0" brushRef="#br0" timeOffset="48416.4479">10936 6519 44 0,'-49'3'22'0,"70"5"-30"0,-7-8 47 0,-3 4-39 15,3-4 1-15,17 3-2 16,-2-3 1-16,17-3-9 16,-8-1 1-16,19-15-4 15,-8 4 0-15</inkml:trace>
  <inkml:trace contextRef="#ctx0" brushRef="#br0" timeOffset="48565.7824">11437 6199 43 0,'-7'11'21'0,"42"-7"-18"16,-24-4 38-16,31-4-41 15,-14 0 0-15,25-3-13 16,-10-1 1-16,20-7 5 15,-17 4 0-15</inkml:trace>
  <inkml:trace contextRef="#ctx0" brushRef="#br0" timeOffset="49136.4306">11899 6071 45 0,'-39'-4'22'0,"39"12"-18"16,0-8 35-16,14 0-39 16,-3 0 1-16,28-4-1 15,-11 0 0-15,21 8-1 16,-13-4 1-16,27 11 0 16,-10-3 0-16,11 7 1 15,-18-4 0-15,-8 11 1 16,-2-3 1-16,-12 15 1 15,-10-7 0-15,-3 29-1 0,-4-7 1 16,-14 7-2-16,-4-14 0 16,1 25-1-16,-1-14 0 15,1 7-1-15,3-15 0 16,-4 16 0-16,4-16 0 16,-4 11 0-16,4-11 0 15,-14 4 0-15,4-11 1 16,-8-4 1-16,7-8 0 15,-17 1-1-15,10-9 1 16,-17-14-4-16,3 0 0 16,-3-23-7-16,10 0 0 0,0-11-7 15,11 8 1-15,-14-1-4 16,3 4 0-16</inkml:trace>
  <inkml:trace contextRef="#ctx0" brushRef="#br0" timeOffset="49961.4829">5263 7241 47 0,'7'8'23'0,"22"-23"-23"16,-22 11 46-16,25-8-46 16,-8 5 1-16,22 3 1 15,-11 0 1-15,36-11-4 16,-18 4 1-16,21 0 1 16,-14-1 1-16,39 5-1 15,-25 3 0-15,53 8-1 16,-32 0 1-16,46-4-1 15,-35 0 0-15,74 3 0 16,-50-3 1-16,64 8-1 16,-52-4 0-16,69 0 1 0,-52-1 0 15,81-3-1-15,-67 0 1 16,67 4-1-16,-68-4 1 16,68 8-1-16,-63-5 0 15,70 5-1-15,-71-4 1 16,53 7 0-16,-63-4 0 15,67 9-1-15,-60-5 1 16,49 0 0-16,-56-3 0 16,63-5 0-16,-63 1 0 15,56-4 0-15,-52 0 0 0,27 0 0 16,-56 0 1-16,25 0-2 16,-39 0 1-16,-3 4-3 15,-33 0 0-15,5-1-4 16,-26 1 0-16,-6 0-7 15,-8-4 1-15,-14 4-3 16,-10-4 1-16</inkml:trace>
  <inkml:trace contextRef="#ctx0" brushRef="#br0" timeOffset="50427.8468">8364 7550 49 0,'-31'11'24'0,"31"0"-25"15,0-11 49-15,7 8-48 16,-4-5 0-16,22 9 0 16,-7-5 1-16,20-3-1 15,-9 0 0-15,20-4 0 16,-7 0 1-16,8 4-5 16,-15-1 1-16,-3 5-7 15,-8-4 0-15,-10 3-6 16,-6 1 1-16</inkml:trace>
  <inkml:trace contextRef="#ctx0" brushRef="#br0" timeOffset="50728.4596">8445 7693 49 0,'-28'18'24'0,"25"-3"-20"0,3-11 44 16,-7 15-46-16,-4-4 0 15,1 15 1-15,-1-3 1 16,-14 25-5-16,4-10 1 15,-7 22 2-15,7-15 1 16,0 7-2-16,3-11 1 16,0 8-1-16,8-12 1 15,-1-7-2-15,4-8 0 16,7-3 0-16,0-4 0 0,21-8 0 16,-3-3 0-16,17-1-2 15,-3-3 1-15,10 3-4 16,-10 1 1-16,17-19-8 15,-13-1 1-15,34-10-5 16,-24 3 1-16,35-19-2 16,-24 8 0-16</inkml:trace>
  <inkml:trace contextRef="#ctx0" brushRef="#br0" timeOffset="50938.6647">9327 7557 57 0,'7'-7'28'0,"-7"7"-25"15,0 0 62-15,-7 11-64 16,4-4 0-16,-15 24 0 16,8-9 1-16,-11 35-3 15,3-12 1-15,-10 41 1 0,6-22 0 16,-13 19-5-16,11-19 0 16,2 4-6-16,1-12 1 15,11-14-8-15,6-12 1 16,29-15-4-16,-8-4 0 15</inkml:trace>
  <inkml:trace contextRef="#ctx0" brushRef="#br0" timeOffset="51042.7979">9504 7629 54 0,'-7'15'27'0,"3"-8"-25"0,4-7 55 0,-10 34-54 15,-4-8 0-15,-8 38 0 16,5-15 0-16,-8 15-7 15</inkml:trace>
  <inkml:trace contextRef="#ctx0" brushRef="#br0">9278 8298 13 0,'0'0'6'0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53.68619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0T15:05:53.4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9151 8028 55 0,'-7'-19'27'0,"14"22"-33"16,-7-3 54-16,14-7-48 16,-3 3 1-16,28 4 0 15,-11 0 1-15,21 0-7 16,-14 0 1-16,18 0-8 16,-14 0 0-16,14 15-4 0,-11-3 0 15</inkml:trace>
  <inkml:trace contextRef="#ctx0" brushRef="#br0" timeOffset="136.307">9440 8355 43 0,'-17'-4'21'0,"17"-7"-35"0,0 11 39 16,7-8-35-16,3 1 0 0,15-16-9 15,-4 8 1-15</inkml:trace>
  <inkml:trace contextRef="#ctx0" brushRef="#br0" timeOffset="422903.7218">1485 916 65 0,'-25'-42'32'0,"25"20"-19"0,0 14 32 16,0 8-47-16,0 0 1 15,4 15-1-15,0-4 0 16,10 65 2-16,-11-20 1 16,15 57-2-16,-4-30 0 15,18 52 0-15,-11-33 0 16,21 3 0-16,-14-22 0 0,8-12 0 16,-5-18 1-16,5-23 0 15,-1-3 1-15,-3-27 0 16,-11 0 1-16,11-42 0 15,-15 8 0-15,1-33-1 16,-4 10 1-16,-10-11-1 16,-4 16 0-16,0 18-2 15,0 8 0-15,0 33 0 16,0 1 1-16,14 56-2 16,-11-16 1-16,32 35-1 15,-6-15 0-15,20 11-1 16,-10-19 0-16,24-18-1 15,-17-12 1-15,14-19 1 16,-17-3 0-16,17-39 3 0,-18 9 0 16,-7-46 2-1,-3 15 1-15,-11-37-4 0,0 19 1 16,-10-8-6-16,-4 15 0 16,-7 18-6-16,0 13 0 15,7 36-6-15,0-3 1 16,18 27 0-16,-4-5 0 15</inkml:trace>
  <inkml:trace contextRef="#ctx0" brushRef="#br0" timeOffset="423295.8575">3228 1077 31 0,'-42'-67'15'0,"3"18"0"16,32 37 30-16,-7-6-40 15,3 6 1-15,-3 9 2 16,3-1 0-16,4 23-10 16,4-1 0-16,6 35 8 15,-3-8 0-15,14 34-3 16,-7-15 1-16,11 34-1 16,0-19 0-16,3 15-2 15,-3-22 1-15,10-5-2 16,-7-10 0-16,11-16-1 15,-8-11 1-15,8-22 0 16,-4-4 0-16,4-31-1 16,-7 5 1-16,3-23 0 15,-7 14 1-15,-7-2-1 0,0 6 0 16,0 20 0-16,-3 3 0 16,3 34-2-16,-3-7 1 15,10 26-7-15,-3-4 1 16,17 4-8-16,-7-12 0 15,32-3-5-15,-11-8 1 16</inkml:trace>
  <inkml:trace contextRef="#ctx0" brushRef="#br0" timeOffset="423865.6427">4258 1487 54 0,'-39'-60'27'0,"-3"26"-28"0,35 27 52 0,-25 11-50 16,11-4 0-16,-11 15 2 15,0-4 1-15,4 27-5 16,7-12 1-16,7 30 2 16,7-10 0-16,10 6-1 15,1-7 1-15,17-7-2 16,-3-8 1-16,10-11 0 16,0-4 0-16,4-23 0 15,-7 5 0-15,-4-20-1 16,-4 4 1-16,-6-15 0 15,-4 8 0-15,-14-8 0 16,-4 8 0-16,1 7 0 16,-4 4 0-16,0 23-1 15,3-5 1-15,11 35-1 16,0-4 0-16,21 3-2 0,-3-10 1 16,31 3-4-16,-10-4 0 15,28-22-4-15,-18 0 0 16,29-34-2-16,-18 7 0 15,21-41 1-15,-17 11 1 16,20-37 6-16,-20 22 0 16,-11-37 5-16,-7 22 1 15,-18-26 3-15,-7 26 0 16,-28 12 2-16,7 14 0 16,-14 16-2-16,0 11 1 0,-4 41-2 15,0-3 1-15,8 67-2 16,-1-26 1-16,11 37-2 15,0-18 1-15,21 30-4 16,1-23 1-16,13 8-5 16,-10-19 0-16,6-4-5 15,-6-15 0-15,-7-18-8 16,-4-8 1-16,0-27-3 16,-7 0 1-16</inkml:trace>
  <inkml:trace contextRef="#ctx0" brushRef="#br0" timeOffset="424014.9308">4745 1337 50 0,'-67'-60'25'0,"49"60"-22"16,15 0 49-16,6 0-49 16,-3 0 1-16,25 7 0 15,-4 1 0-15,25 11-6 16,-11-4 0-16,29-8 0 0,-11 1 1 16,10-5-13-16,-10 1 1 15,32-8-5-15,-22 4 0 16</inkml:trace>
  <inkml:trace contextRef="#ctx0" brushRef="#br0" timeOffset="424317.2343">6167 1224 75 0,'14'-4'37'0,"0"27"-47"16,-7-19 75-16,7 26-65 16,0 0 1-16,4 15-2 15,-8-11 0-15,8 11-5 16,-4-11 1-16,7 0-9 15,-3-8 1-15,10-18-7 16,-7-5 1-16,4-18-1 16,-4 4 0-16</inkml:trace>
  <inkml:trace contextRef="#ctx0" brushRef="#br0" timeOffset="424436.4941">6318 885 51 0,'-28'-15'25'0,"14"15"-34"0,14 0 55 16,-4 4-53-16,4 0 1 15,14 15-17-15,-3-4 1 16,21 19 22-16,-7-8 1 16</inkml:trace>
  <inkml:trace contextRef="#ctx0" brushRef="#br0" timeOffset="424781.4535">7084 1217 65 0,'-14'-4'32'0,"-36"0"-37"0,43 4 68 0,-32 4-64 16,11 0 0-16,-18 3-2 16,8 1 0-16,-5-1 2 15,8 1 1-15,14 7-3 16,3-8 0-16,25 8 0 16,-3 0 1-16,27 0 0 15,-2-3 1-15,27 10 1 16,-7-3 0-16,4 7 0 15,-10-7 0-15,3 11 0 16,-11-3 1-16,-10 3 0 16,-4-8 0-16,-11 8 0 15,-6-7 1-15,-25 7-1 16,3-4 0-16,-17-10-5 16,10 2 1-16,-3-10-7 0,3-1 0 15,25-7-6-15,0 0 0 16,32-11-2-16,0 4 1 15</inkml:trace>
  <inkml:trace contextRef="#ctx0" brushRef="#br0" timeOffset="425052.7442">8491 852 64 0,'4'-19'32'0,"-4"19"-41"0,0 0 70 0,0 11-60 15,0 0 0-15,3 53 0 16,1-7 1-16,10 48-3 16,-10-26 1-16,13 42-2 15,-3-24 1-15,15 9-5 16,-8-27 1-16,7 4-9 15,-7-16 1-15,7-14-6 16,-14-12 0-16</inkml:trace>
  <inkml:trace contextRef="#ctx0" brushRef="#br0" timeOffset="425832.8819">8322 1401 57 0,'7'23'28'0,"28"-5"-35"0,-28-14 53 15,29 0-46-15,-12-4 0 16,36-8 0-16,-10 5 0 16,31-16-1-16,-21 4 1 15,25-23 0-15,-22 8 0 16,-3-23 0-16,-18 16 1 16,-10-24 0-16,-7 13 1 15,-25-13 0-15,0 12 0 16,-25 4 0-16,4 4 1 15,-4 26 0-15,8 4 0 0,-1 52 0 16,7-15 1-16,8 53 0 16,-4-15 1-16,24 30-2 15,1-22 0-15,21 18-1 16,-11-22 0-16,18-8-3 16,-11-15 1-16,11-18-1 15,-4-5 1-15,4-26-1 16,-7 1 1-16,0-24 0 15,-11 8 1 1,-21-29-2 0,-3 10 1-16,-8 27-1 15,-3-1 1-15,0 35-4 16,4-8 0-16,6 23-4 16,1-8 0-16,27 4-5 15,-10-8 0-15,32-7-4 0,-10-8 0 16,31-11 0-16,-21 0 1 15,3-23 10 1,-112-63 6 0,155 135 9-16,-68-79 0 15,-13 11 7-15,0 4 0 16,-4 15 2-16,-7 0 1 16,7 4-11-16,-4-1 0 15,8-3-6-15,-4 0 1 16,18-11-3-16,-7 4 0 15,13-16 0-15,-6 4 0 0,-4-15-1 16,-3 8 1-16,-14-8 0 16,-8 11 0-16,-28 16 0 15,4-1 1-15,-21 35 1 16,7-8 1-16,-15 37 0 16,8-15 0-16,14 23-1 15,7-15 1-15,31 8-3 16,-3-8 1-16,32-15-6 15,-11-8 0-15,57-19-10 16,-15 1 1-16,57-27-5 16,-31 4 0-16,31-11-1 15,-32 3 0-15</inkml:trace>
  <inkml:trace contextRef="#ctx0" brushRef="#br0" timeOffset="426176.8744">12594 1574 61 0,'-32'-30'30'0,"25"56"-35"0,7-22 67 0,0 45-60 15,0-4 0-15,7 45 0 16,4-18 0-16,10 48-5 16,-7-22 1-16,14 8-4 15,-6-24 1-15,6 1-8 16,-3-15 1-16,17-31-7 15,-10-6 1-15,-4-16 0 16,-3-4 1-16</inkml:trace>
  <inkml:trace contextRef="#ctx0" brushRef="#br0" timeOffset="426418.4025">12689 1962 40 0,'-60'-125'20'0,"-3"-10"-14"16,52 105 43-16,-3-34-45 15,7 19 1-15,18-23 0 16,3 15 1-16,32 1-8 0,-11 10 0 15,39 20 4-15,-10 3 1 16,13 38-3-16,-27-4 1 16,6 22-1-16,-14-10 0 15,-6 22 1-15,-12-12 0 16,-17 20 0-16,4-16 1 16,-32 8-2-16,3-8 0 15,-28-14-8-15,11-5 1 16,0-22-8-16,10 0 0 15,25-22-4-15,0 3 1 16</inkml:trace>
  <inkml:trace contextRef="#ctx0" brushRef="#br0" timeOffset="426627.7479">13487 584 66 0,'-4'-30'33'0,"-13"53"-37"16,17-16 70-16,-8 27-66 15,1-15 1-15,0 56 0 16,4-14 0-16,-8 48-2 16,4-19 1-16,7 4-4 15,-10-19 1-15,20 12-7 16,-6-23 1-16,20-4-8 16,-6-11 1-16,31-30-4 15,-6 0 0-15</inkml:trace>
  <inkml:trace contextRef="#ctx0" brushRef="#br0" timeOffset="426807.3725">13906 630 48 0,'-14'-27'24'0,"-7"87"-16"0,7-37 46 16,4 22-51-16,2-7 0 16,1 48 0-16,4-18 0 15,3 34-7-15,0-27 1 16,3 11-4-16,4-18 1 15,11 4-10-15,-4-20 1 16,4-6-3-16,-11-9 0 16</inkml:trace>
  <inkml:trace contextRef="#ctx0" brushRef="#br0" timeOffset="426989.0992">13388 1066 78 0,'0'11'39'0,"35"-11"-52"15,-31 0 85-15,45-7-72 16,-10 3 0-16,28-11-8 16,-14 4 1-16,46-8-4 15,-29 4 0-15,57 0-9 16,-32 7 1-16,43 12-3 16,-43 0 0-16</inkml:trace>
  <inkml:trace contextRef="#ctx0" brushRef="#br0" timeOffset="427785.1644">15476 1228 66 0,'-31'-4'33'0,"20"19"-52"0,11-11 73 0,0 34-55 16,0-5 1-16,7 31-3 16,-3-11 0-16,17 22 1 15,0-18 1-15,28-1-3 16,-17-7 1-16,17-26 0 15,-13-8 1-15,3-27 0 16,3 5 1-16,-17-31 1 16,3 8 0-16,-28-19-2 15,0 12 1-15,-28-24-1 16,10 13 0-16,-53-9-1 16,18 16 1-16,1 3 2 15,6 15 0-15,7 23 3 16,11 0 1-16,21 34 1 15,7-7 0-15,35 7 0 16,-14-4 1-16,39 0-3 0,-21-8 1 16,42-18-3-16,-10 0 1 15,20-27 0-15,-17 8 1 16,18-34-1-16,-28 12 1 16,3-35-1-16,-15 19 1 15,-20-26 0-15,-4 19 1 16,-28-11-3-16,0 11 0 15,-28 14-1-15,11 9 0 16,-8 37-1-16,-3 0 1 16,10 60-1-16,0-11 0 15,11 60 0-15,-3-26 1 16,31 79-1-16,-7-46 0 0,18 42-3 16,-8-37 1-16,12 25-1 15,-4-36 0-15,-1 10 1 16,-13-33 0-16,-4-12 3 15,-7-15 0-15,-14-22 3 16,-7-4 0-16,-21-46 0 16,3 8 1-16,-21-48-2 15,11 10 0-15,-4-10-3 16,14 10 1-16,14-3-3 16,4 11 1-16,39 4-7 15,-7 4 0-15,59-8-7 16,-10 11 1-16,32-10-3 15,-25 6 1-15</inkml:trace>
  <inkml:trace contextRef="#ctx0" brushRef="#br0" timeOffset="429375.2392">17893 1627 57 0,'0'0'28'0,"-18"-23"-36"0,15 16 58 16,-11-1-50-16,3 1 0 0,-7-5 0 15,1 5 0-15,-11 3-1 16,6 0 0-16,-31 12 0 15,15-5 0-15,-12 28 0 16,11-9 0-16,8 31-1 16,-5-16 1-16,29 1 0 15,-3-8 0-15,31-7 1 16,11-8 0-16,3-15 0 16,0 0 0-16,8-34 1 15,-8 8 0-15,7-31 1 16,-10 8 0-16,0-7 0 15,-8 11 1-15,-13 3 0 16,-4 8 0-16,-7 19 0 16,0 4 0-16,-7 26-3 15,-4-4 1-15,11 27-6 0,-3-8 1 16,17 19-9-16,0-11 1 16,32-4-6-16,-11-12 0 15</inkml:trace>
  <inkml:trace contextRef="#ctx0" brushRef="#br0" timeOffset="429856.2235">19671 1582 65 0,'-18'-8'32'0,"-3"16"-37"16,18-8 63-16,-15 22-58 15,4-3 0-15,-7 34 0 16,7-16 0-16,-8 23-1 15,5-11 1-15,20 0-3 16,1-11 1-16,31-15-2 16,-10-5 0-16,17-21 0 15,-7 3 0-15,22-31 0 16,-8 9 0-16,15-38 2 16,-15 15 1-16,-7-31 2 0,-3 20 0 15,-32-23 0-15,4 19 1 16,-43-4 0-16,4 15 1 15,-25 26-2-15,18 8 0 16,-25 30-3-16,14-4 1 16,-7 27-8-16,14-12 1 15,18 31-7-15,7-12 0 16,21 4-1-16,-4-11 0 16</inkml:trace>
  <inkml:trace contextRef="#ctx0" brushRef="#br0" timeOffset="430006.4891">20207 1792 67 0,'-18'-7'33'0,"-24"3"-54"15,35 4 74-15,-7-8-67 16,3 1 0-16,-3-12-18 16,7 4 0-16,25 8 38 15,-8-1 1-15</inkml:trace>
  <inkml:trace contextRef="#ctx0" brushRef="#br0" timeOffset="430561.4527">20835 1089 54 0,'-3'-8'27'0,"3"-41"-25"16,0 38 59-16,0 11-59 16,0 0 1-16,0 15 1 15,0-4 0-15,0 42-5 16,0-12 0-16,-11 42 4 16,4-19 0-16,-4 41-2 0,8-26 0 15,6 4-2-15,-3-19 0 16,7 0-6-16,-3-15 0 15,14-15-10-15,-8-8 1 16,25-22-4-16,-6 0 0 16</inkml:trace>
  <inkml:trace contextRef="#ctx0" brushRef="#br0" timeOffset="431072.3963">21375 1401 38 0,'-11'-8'19'0,"8"16"-2"16,3-8 31-16,0 7-45 16,0 1 1-16,0 26 1 15,0-8 1-15,7 31-9 0,0-16 1 16,21 8 3-16,-14-4 1 15,25-15-3-15,-7-7 0 16,14-12-2-16,-15-3 1 16,12-31 0-16,-8 4 0 15,7-18 1-15,-6 3 0 16,-5-19 0-16,-10 12 1 16,-21-20-1-16,0 16 1 15,-24 0-2-15,-1 11 1 16,-28 23-2-16,11 3 0 15,-15 35-4-15,15-8 1 0,7 26-7 16,10-8 1-16,32 20-2 16,4-12 0-16</inkml:trace>
  <inkml:trace contextRef="#ctx0" brushRef="#br0" timeOffset="431312.2235">22408 1160 68 0,'-17'4'34'0,"3"22"-48"16,14-22 75-16,-7 30-61 16,3-8 0-16,1 38 0 15,-1-19 1-15,1 27-2 0,3-16 0 16,3 16-4-16,1-16 1 15,3-7-8-15,3-15 0 16,8-11-7-16,-4-5 1 16</inkml:trace>
  <inkml:trace contextRef="#ctx0" brushRef="#br0" timeOffset="431656.5794">22359 1168 46 0,'-21'-30'23'0,"24"18"-20"0,-3 12 37 16,4 8-38-16,7-1 1 0,-4 23 0 16,0-7 0-16,7 22-5 15,-7-7 1-15,21 11 2 16,-7-15 1-16,22-4-2 16,-15-4 0-16,18-15 1 15,-8-3 1 1,44-53 2-1,-19 11 0-15,-3-23 0 16,-18 8 0-16,1-3 1 16,-12 10 1-16,8 27-1 15,-14 4 0-15,-4 45-2 16,-3-8 1-16,-1 46-2 16,-6-8 1-16,3 22-8 15,-7-14 0-15,14 14-13 16,-7-22 1-16,11-7-5 0,-4-16 0 15</inkml:trace>
  <inkml:trace contextRef="#ctx0" brushRef="#br0" timeOffset="433339.4449">24201 1040 55 0,'-4'-4'27'0,"-17"23"-20"0,14-16 27 16,-14 5-35-16,10-4 0 16,-10 22 0-16,3-7 0 15,4 45 1-15,4-15 1 16,-5 52-2-16,8-25 1 15,4 18 0-15,-4-23 0 16,17 1-5-16,-6-12 1 16,21-26-7-16,-8-8 1 15,26-33-5-15,-5 3 0 0</inkml:trace>
  <inkml:trace contextRef="#ctx0" brushRef="#br0" timeOffset="433518.8412">24543 833 42 0,'-4'-15'21'0,"-17"52"-16"16,18-29 38-16,-12 37-40 16,8-7 0-16,-3 44 0 15,3-18 1-15,-4 42-5 16,8-27 0-16,3 26 0 16,0-26 1-16,10 8-7 15,-6-23 0-15,3 0-9 16,3-19 1-16</inkml:trace>
  <inkml:trace contextRef="#ctx0" brushRef="#br0" timeOffset="433713.9854">24021 1386 57 0,'17'19'28'0,"50"-16"-22"0,-49-3 49 16,24 0-55-16,-6 0 1 15,27 4-3-15,-14 0 1 16,29-4-5-16,-18 0 1 16,18-4-9-16,-15 0 0 15,36 1-5-15,-7-20 1 0</inkml:trace>
  <inkml:trace contextRef="#ctx0" brushRef="#br0" timeOffset="433911.3501">25333 1104 51 0,'-49'-4'25'0,"-43"19"-25"16,74-8 48-16,-24 9-49 16,7-1 1-16,-29 26-1 15,18-11 1-15,-10 27-1 16,13-9 1-16,15 31-2 16,4-15 1-16,27 12-5 15,1-16 1-15,31 8-6 16,-10-19 1-16,35-12-5 15,10-14 0-15</inkml:trace>
  <inkml:trace contextRef="#ctx0" brushRef="#br0" timeOffset="434119.725">25753 1405 45 0,'35'-87'22'0,"-24"-7"-15"0,-4 75 42 16,-14-11-43-16,3 8 0 15,-6 10 3-15,-1 5 1 16,-7 29-13-16,8-3 1 15,-11 56 7-15,3-11 1 16,4 46-4-16,3-24 0 16,1 27-8-16,6-15 0 15,8-15-11-15,24-12 1 16,4-14-4-16,3-35 1 0,-7-26-1 16,39-7 0-16</inkml:trace>
  <inkml:trace contextRef="#ctx0" brushRef="#br0" timeOffset="434795.0138">27383 1412 57 0,'21'-26'28'0,"-39"7"-38"15,18 15 66-15,-25-11-56 16,8 4 1-16,-36 15-1 16,11-4 1-1,-47 26-3 1,19-7 1-16,20 3-1 16,12-3 1-16,27 4-1 15,-3-8 0-15,21 11 0 16,4-7 0-16,27 11 1 15,-9-7 0-15,27 22 1 16,-14-11 0-16,11 15 0 16,-14-12 1-16,-14-3 0 15,-4-7 1-15,-21-1 0 0,0-7 1 16,-28-1-2-16,7-2 1 16,-25-9-4-16,3-3 1 15,-6-8-6-15,17 0 0 16,0 1-8-16,11-1 1 15,14-11-2-15,0 0 0 16</inkml:trace>
  <inkml:trace contextRef="#ctx0" brushRef="#br0" timeOffset="435066.0016">27383 1600 44 0,'10'8'22'0,"1"45"-30"0,-8-46 44 0,11 27-37 16,-7-4 1-16,25 15-1 15,-7-11 0-15,3 4 0 16,7-4 0-16,8-16-1 16,-8-3 1-16,14-18 0 15,-6 3 1-15,6-15 2 16,-10 3 0-16,-7-14 1 16,-11 7 1-16,-32-15 0 15,4 8 0-15,-32-15-2 16,11 10 0-16,-14 9-4 15,10 7 0-15,-14 26-5 16,7 0 0-16,15 12-7 16,3-8 1-16</inkml:trace>
  <inkml:trace contextRef="#ctx0" brushRef="#br0" timeOffset="435305.2011">28374 1017 46 0,'-25'-11'23'0,"8"33"-18"0,17-18 41 15,-7 30-45-15,-4-8 0 16,4 42 2-16,-4-15 0 0,1 60-4 16,-1-34 1-1,4 19 1-15,-11-23 0 0,18 11-6 16,0-7 1-16,4-15-11 15,10-3 1-15,4-24-2 16,6-10 0-16</inkml:trace>
  <inkml:trace contextRef="#ctx0" brushRef="#br0" timeOffset="435620.503">28663 1725 56 0,'-10'-16'28'0,"13"20"-33"15,-3-4 57-15,-3 12-52 16,-1-1 0-16,1 11-1 16,3-3 1-16,7 19-2 15,-4-8 1-15,15 11-2 16,-4-7 1-16,18-4-1 0,-1-3 1 16,12-9-1-16,-12 1 1 15,22-30 1-15,-14 7 1 16,18-26 1-16,-4 8 0 15,-11-31 1-15,-3 11 0 16,-18-14-1-16,-4 11 1 16,-24-4-3-16,7 11 0 15,-10 12-4-15,-4 7 0 16,0 15-8-16,3 1 1 16,11 6-3-16,0 1 1 0</inkml:trace>
  <inkml:trace contextRef="#ctx0" brushRef="#br0" timeOffset="435816.2769">29623 1149 52 0,'-4'-27'26'0,"1"35"-30"16,3-8 52-16,-11 15-48 16,4-4 0-16,-11 34 0 15,1-7 1-15,-1 37-2 16,8-18 1-16,2 29-3 15,-2-18 1-15,10 7-7 16,0-14 0-16,10-1-6 16,-6-15 0-16</inkml:trace>
  <inkml:trace contextRef="#ctx0" brushRef="#br0" timeOffset="436055.9231">29439 1740 43 0,'7'-53'21'0,"39"30"-21"0,-39 16 34 15,21-12-32-15,-10 8 0 16,24 7 4-16,-6 0 0 16,24 23-5-16,-21 0 0 15,10 11 5-15,-7-8 0 16,1 16-1-16,-19-8 0 16,1 19-2-16,-7-11 0 15,-18 7-7-15,0-11 1 0,-7 0-8 16,3-8 0-16,15-7-6 15,-8-8 1-15,29-26-2 16,-22 0 0-16</inkml:trace>
  <inkml:trace contextRef="#ctx0" brushRef="#br0" timeOffset="436176.1325">30279 1247 59 0,'-4'-4'29'0,"-10"4"-48"16,14 0 64-16,-7 11-58 15,-7-3 0-15,-4 33-15 16,11-15 0-16</inkml:trace>
  <inkml:trace contextRef="#ctx0" brushRef="#br0" timeOffset="436791.952">30494 1841 47 0,'35'0'23'0,"-3"-11"-11"0,-25 7 37 16,4 4-49-16,-8 0 0 15,-3 0-1-15,0 0 1 16,-3 11-1-16,3 1 1 16,0 18-2-16,0-8 0 15,3 16-1-15,11-8 1 16,4 8-1-16,-11-4 1 16,11-8 1-16,-1-3 0 15,12-12 1-15,-12-4 1 16,4-18 0-16,-3 4 0 0,-7-27-1 15,-4 7 1-15,-21-25-1 16,3 14 0-16,-14-22 0 16,15 15 0-16,-15-31 0 15,7 20 0-15,11-8 1 16,4 15 0-16,13-4 0 16,1 12 0-16,28 7 0 15,-4 8 1-15,14 11 1 16,-10 3 0-16,7 12 1 15,-7 0 0-15,-4 23 0 16,-7-4 0-16,-24 15-1 16,10-4 0-16,-25 15-1 15,8-7 0-15,3-1-1 16,-4-3 0-16,4-4-1 16,0-7 1-16,18-4-1 15,-11-4 0-15,28-8-1 0,-6-3 0 16,9-8 0-16,-2 0 1 15,10-14 0-15,-15 3 0 16,5 3 0-16,-15 5 0 16,-4 14 1-16,1-3 0 15,-14 22 0-15,-4-3 1 16,7 22-2-16,-4-11 1 16,15 11-4-16,-4-7 0 15,18-8-7-15,-11-8 0 16,18-7-7-16,-4-3 0 15,28-24-2-15,-20 5 1 0</inkml:trace>
  <inkml:trace contextRef="#ctx0" brushRef="#br0" timeOffset="437121.9772">32138 1089 52 0,'14'-4'26'0,"21"-7"-28"16,-20 7 49-16,6-8-48 15,0 1 1-15,21 11-2 16,-17 0 1-16,10 8 0 16,-3-5 0-16,-14 24-1 0,-1-8 1 15,-34 26 0-15,13-8 0 16,-31 12 2-16,7-7 0 15,-11 14 2-15,3-14 1 16,5 10 0-16,13-10 0 16,15-1-3-16,-8-11 0 15,25 15-10-15,-3-11 0 16,24 19-7-16,-10-16 1 16,10 5-2-16,-10-8 0 15</inkml:trace>
  <inkml:trace contextRef="#ctx0" brushRef="#br0" timeOffset="437259.4908">32329 2383 67 0,'-36'41'33'0,"29"-14"-44"0,7-23 75 0,0-16-72 15,0 5 0-15,14-31-24 16,4 4 1-16,17-52 32 16,-10 18 0-16</inkml:trace>
  <inkml:trace contextRef="#ctx0" brushRef="#br0" timeOffset="462823.9422">2297 2865 45 0,'-4'-8'22'0,"4"4"-6"15,0 4 23-15,0 0-38 16,0 0 0-16,4-7 2 15,-4 3 1-15,14 0-3 16,-11 1 0-16,15 6 3 16,-11 1 0-16,11 11 0 0,-4-4 0 15,-4 27-1-15,4-8 1 16,-3 38-3-16,0-15 1 16,-11 44-1-16,0-25 1 15,0 30-2-15,0-23 0 16,0 3-2-16,0-21 1 15,10-5-7-15,-3-11 0 16,0-7-9-16,0-8 0 16,21-45-3-16,-3 4 0 15</inkml:trace>
  <inkml:trace contextRef="#ctx0" brushRef="#br0" timeOffset="463200.4336">2752 2955 29 0,'-14'-34'14'0,"10"27"-18"16,4 7 21-16,0-8-18 15,0 1 1-15,0 3-1 16,0 4 0-16,4-8 0 16,-4 8 0-16,7 0-1 15,-7 0 1-15,10 0 0 16,-6 0 1-16,-1 0 3 15,-3 0 0-15,0 0 5 16,11 0 0-16,-8 0 3 16,1 0 0-16,-4 4 2 0,7 0 0 15,4 7-2-15,-8-3 0 16,4 22-3-16,4-8 0 16,-1 27-4-16,1-11 0 15,-1 33-2-15,1-18 0 16,0 11-6-16,-1-15 1 15,8 7-8-15,-1-10 0 16,8-9-7-16,-11-3 0 16,7-4-3-16,-3-7 0 15</inkml:trace>
  <inkml:trace contextRef="#ctx0" brushRef="#br0" timeOffset="463410.4309">2589 3294 56 0,'-3'0'28'0,"20"-15"-25"16,-13 11 58-16,21-7-60 15,-4-1 1-15,25 1-1 16,-11 3 1-16,25 12-6 16,-14-4 0-16,14 0-8 15,-11 0 0-15,29 4-7 16,-22 0 1-16,15-4-1 15,-25 0 0-15</inkml:trace>
  <inkml:trace contextRef="#ctx0" brushRef="#br0" timeOffset="463694.4655">3866 2936 46 0,'-10'-19'23'0,"-22"1"-22"0,29 14 50 15,-19-7-51-15,5 3 1 16,-15 0 2-16,0 5 1 16,-17 14-3-16,10 0 1 15,-10 31 2-15,10-8 1 16,0 26-1-16,14-15 1 0,8 26-2 16,6-18 0-1,18 22-3-15,0-18 0 0,32 11-4 16,-7-12 0-16,21-22-5 15,-7-8 1-15,24-18-6 16,-20-1 0-16,34-26-5 16,-20 4 1-16</inkml:trace>
  <inkml:trace contextRef="#ctx0" brushRef="#br0" timeOffset="463890.955">4410 2876 75 0,'-14'30'37'0,"14"45"-51"16,0-60 77-16,10 34-61 16,-6-7 0-16,3 25 0 15,0-14 0-15,7 15-5 0,0-15 0 16,7 7-5-16,-3-15 0 16,14-4-10-16,-1-11 0 15,1 1-3-15,0-5 0 16</inkml:trace>
  <inkml:trace contextRef="#ctx0" brushRef="#br0" timeOffset="470060.4535">5747 3008 55 0,'-4'-19'27'0,"18"11"-15"15,-14 8 28-15,4-3-40 16,-4 3 0-16,3 7 0 16,1 1 0-16,-1 29 0 15,4-7 1-15,-7 27 1 16,0-16 0-16,0 38 0 16,0-19 1-16,0 19-1 0,0-18 0 15,-7 14-5-15,7-19 0 16,0-14-9-16,0-12 1 15,7-8-6-15,-3-3 0 16,-4-19-2-16,0 0 1 16</inkml:trace>
  <inkml:trace contextRef="#ctx0" brushRef="#br0" timeOffset="470225.9105">5574 3418 46 0,'-57'-34'23'0,"43"23"-20"0,14 7 49 15,0 4-51-15,0 0 1 0,29-4 0 16,-8 4 0-16,35 0-3 15,-10 0 0-15,21 0-1 16,-18 0 0-16,47 4-6 16,-26 0 1-16,47-1-9 15,-29 1 1-15,21-15-1 16,-28 3 0-16</inkml:trace>
  <inkml:trace contextRef="#ctx0" brushRef="#br0" timeOffset="470466.3006">7137 2756 52 0,'-11'3'26'0,"4"24"-31"16,7-24 56-16,-3 35-49 0,3-8 1 15,-4 45 3-15,-3-18 0 16,0 48-8-16,3-29 1 15,1 29 2-15,-4-26 1 16,7 11-5-16,0-26 0 16,10 4-9-16,-3-15 1 15,15-8-7-15,-5-11 0 16</inkml:trace>
  <inkml:trace contextRef="#ctx0" brushRef="#br0" timeOffset="470661.7814">7380 2951 54 0,'-3'4'27'0,"-4"52"-26"16,7-44 48-16,0 29-48 15,0-7 1-15,0 30 0 16,0-15 0-16,0 30-4 16,0-19 1-16,3 8-3 15,1-12 0-15,6 8-9 16,-3-15 0-16,0 0-4 15,0-11 0-15</inkml:trace>
  <inkml:trace contextRef="#ctx0" brushRef="#br0" timeOffset="470975.4107">7116 3444 57 0,'3'4'28'0,"25"-15"-30"0,-17 7 54 16,17-4-49-16,-3 1 0 15,38 3 2-15,-6 4 1 16,31 4-7-16,-21 0 0 16,14 7 4-16,-21 4 1 15,4 8-2-15,-15-5 0 16,-7 9-2-16,-6-8 1 16,-19 29-1-16,-6-10 1 15,-15 19-1-15,1-12 0 16,-15 19 0-16,7-8 0 0,-3 1-1 15,0-12 0-15,11 7-6 16,-1-10 0-16,22-5-9 16,-8-7 1-16,43-22-3 15,-10 0 1-15,38-46-3 16,-25 8 1-16</inkml:trace>
  <inkml:trace contextRef="#ctx0" brushRef="#br0" timeOffset="471307.2777">8636 3335 62 0,'-56'-4'31'0,"13"38"-36"16,36-30 70-16,-7 11-65 15,-4 0 0-15,1 23 0 16,6-4 0-16,11 22-1 16,0-15 0-16,21 16-2 15,-10-16 0-15,38 1-1 0,-17-12 0 16,32-11 0-16,-19-4 0 15,26-12 2-15,-18 1 0 16,7-26 3-16,-14 3 1 16,-11-26 1-16,-10 11 0 15,-29-27 0-15,4 16 0 16,-35-11-2-16,10 15 1 16,-24 14-5-16,6 12 1 15,-9 11-7-15,13 1 1 16,18 25-7-16,6 1 0 15,15 14-3-15,0-7 1 16</inkml:trace>
  <inkml:trace contextRef="#ctx0" brushRef="#br0" timeOffset="472102.5128">9825 3422 56 0,'-14'7'28'0,"7"-7"-31"0,7 0 58 15,0 0-50-15,0 0 0 16,0 0 0-16,0 0 1 0,7-4-8 16,-7 4 0-16,39-7 5 15,-4 3 1-15,39 4-3 16,-14 0 1-16,39 11-2 16,-29 1 1-16,22 3 0 15,-14-8 0-15,20 1-1 16,-24-4 1-16,22-1-3 15,-26-3 0-15,15-7-5 16,-22-1 1-16,1-14-4 16,-8 7 0-16,-6-23-1 15,-8 12 0-15,-3-4 3 16,-11 3 1-16,-10 5 6 16,-4 7 1-16,-11 3 5 15,-3 5 1-15,0 7 1 16,0 0 0-16,0 4-1 0,0-1 0 15,18 5-3-15,-4-4 0 16,28 7-1-16,-6-4 0 16,20 16 0-16,-14-4 0 15,26 0 0-15,-16-4 1 16,19 7 0-16,-25-3 0 16,-7 4 0-16,-11-1 0 15,-7 5-1-15,-3-9 1 16,-32 12-1-16,7-3 1 15,-32 7-3-15,10-8 1 0,-9 4-7 16,6-4 0-16,11-7-11 16,0-4 1-16,42 4-4 15,-7-4 1-15,14-22-1 16,0 3 0-16</inkml:trace>
  <inkml:trace contextRef="#ctx0" brushRef="#br0" timeOffset="472733.722">12668 3331 45 0,'18'-45'22'0,"-15"19"-23"16,1 18 47-16,-4-3-44 15,0 0 1-15,-4-1 1 16,1 1 1-16,-1 11-6 16,4 0 1-16,-10 23 5 15,6-8 0-15,1 49-1 16,3-15 1-16,0 52-2 15,0-29 1-15,-7 22-3 0,0-23 1 16,3 12-6-16,4-15 1 16,0-19-8-16,0-12 1 15,11-6-7-15,-4-9 1 16,10-29-3-16,-13 3 0 16</inkml:trace>
  <inkml:trace contextRef="#ctx0" brushRef="#br0" timeOffset="472945.169">13113 3275 59 0,'-7'19'29'0,"-4"7"-36"0,11-22 62 0,-7 30-55 16,4-8 1-16,-8 42 2 16,4-19 0-16,3 30-4 15,1-19 1-15,3 11-3 16,0-18 1-16,3 7-6 15,1-15 1-15,-1-11-9 16,1-4 1-16,-4-11-3 16,0-4 0-16</inkml:trace>
  <inkml:trace contextRef="#ctx0" brushRef="#br0" timeOffset="473108.4358">12774 3591 58 0,'-32'-8'29'0,"32"12"-37"16,0-4 60-16,14 0-49 15,1 0 1-15,27 0-1 0,-7 0 1 16,22 0-10-16,-4 0 1 16,17 8-3-16,-17-5 0 15,25 13-8-15,-18-1 0 16,7 7-2-16,-14-7 0 16</inkml:trace>
  <inkml:trace contextRef="#ctx0" brushRef="#br0" timeOffset="473528.8767">13430 3869 52 0,'-17'0'26'0,"27"0"-28"0,-10 0 56 16,11-11-52-16,3 4 0 0,32-5 2 15,-11 1 0-15,14 0-5 16,-13 3 0-16,6 1 3 16,-10-1 1-16,0 23-1 15,-8-7 0-15,-10 11-1 16,-3-4 1-16,-29 15-1 15,11-4 1-15,-14 12-1 16,3-8 1-16,-3 0-1 16,4-4 0-16,2 1-1 15,5-9 0-15,17 5-1 16,-4-4 1-16,22 3-1 16,0 1 0-16,0 0 0 15,-1-5 0-15,12 9 1 16,-15-5 0-16,0 12 0 15,-3-8 0-15,-11 1 0 0,-7-5 1 16,-22 5 0 0,12-5 0-16,-25-7-1 0,6-3 0 15,-24-5-4-15,15 1 0 16,-5-8-5-16,15 0 1 16,21-19-7-16,-4 4 0 15,47-19-2-15,-15 8 0 16,42-42 1-16,-20 15 0 15</inkml:trace>
  <inkml:trace contextRef="#ctx0" brushRef="#br0" timeOffset="473859.5908">14464 3407 65 0,'-18'-4'32'0,"1"15"-34"15,13-11 74-15,4 15-73 16,-7 0 1-16,-4 15-1 15,11-7 0-15,0 33 1 16,0-14 0-16,11 10-4 16,-4-10 1-16,28 3-1 15,-17-11 0-15,35-12 0 16,-18 1 0-16,15-15 0 16,-8-1 1-16,11-18 2 15,-14 3 0-15,-11-29 1 16,-3 10 1-16,-25-18 0 15,0 11 0-15,-29-15 0 16,8 12 0-16,-28 14-3 16,17 4 1-16,-10 23-6 0,3 0 1 15,18 11-9-15,3-4 1 16,29-3-3-16,-4-5 0 16</inkml:trace>
  <inkml:trace contextRef="#ctx0" brushRef="#br0" timeOffset="474072.0917">15099 3215 62 0,'-4'0'31'0,"4"-8"-33"0,0 8 64 0,7-11-63 16,8 3 1-16,16 5-1 16,-10 3 1-16,25-4-1 15,-10 0 0-15,2 12-6 16,-6-1 1-16,3 1-8 15,-13-5 0-15,13 5-5 16,-3-4 1-16,-18-16 0 16,-7 5 1-16</inkml:trace>
  <inkml:trace contextRef="#ctx0" brushRef="#br0" timeOffset="474236.4563">15346 2917 62 0,'-18'23'31'0,"1"41"-37"15,17-53 72-15,-4 31-66 16,4-5 1-16,-18 23-8 16,15-14 0-16,-8 3-3 0,8-12 0 15,20 8-7-15,1-11 0 16,-14-34-3-16,6 0 1 16</inkml:trace>
  <inkml:trace contextRef="#ctx0" brushRef="#br0" timeOffset="474700.8754">16376 3313 54 0,'14'-8'27'0,"-10"34"-34"0,-4-22 61 16,-4 26-54-16,-3-7 1 16,0 48 0-16,-4-18 1 15,1 41-2-15,-1-22 0 16,-6 25-1-16,-1-21 1 15,18 3-6-15,-4-19 0 16,8-7-8-16,-4-12 1 16,14-19-4-16,-7-6 1 15</inkml:trace>
  <inkml:trace contextRef="#ctx0" brushRef="#br0" timeOffset="474865.3098">16080 3662 48 0,'-18'-7'24'0,"39"7"-20"0,-14 0 47 0,25 4-51 16,0-1 0-16,17 5-1 16,-10 0 1-16,31-1-4 15,-6 1 0-15,28-8-7 16,-22 0 1-16,61-4-6 16,-32 0 1-16</inkml:trace>
  <inkml:trace contextRef="#ctx0" brushRef="#br0" timeOffset="475089.9053">17745 3425 56 0,'-18'-11'28'0,"-7"11"-23"0,22 0 53 15,-32 0-55 1,6 0 0-16,-24 11-1 0,8-3 0 16,-12 30-4-16,11-12 1 15,18 30 1-15,-4-11 1 16,22 19-5-16,10-15 0 15,17 12-3-15,-6-12 0 16,31-1-8-16,-10-10 1 16,46-19-4-16,-18-4 0 15,17-26 2-15,-17 3 0 16</inkml:trace>
  <inkml:trace contextRef="#ctx0" brushRef="#br0" timeOffset="475270.3317">18341 3437 81 0,'-21'30'40'0,"-15"38"-63"16,33-57 96-16,-8 41-73 16,1-10 1-16,-1 18-5 15,-3-11 0-15,7 11-2 16,0-18 1-16,18 7-10 16,-4-12 0-16,24 1-5 15,-9-12 1-15,6-22-1 16,-4-4 1-16</inkml:trace>
  <inkml:trace contextRef="#ctx0" brushRef="#br0" timeOffset="475434.8917">18517 3245 64 0,'29'0'32'0,"38"-4"-49"0,-50 0 72 15,47-7-55-15,-11 0 0 16,45-8-12-16,-24 4 1 15,92 4 2-15,-42-1 1 16,52-14-9-16,22 0 1 16</inkml:trace>
  <inkml:trace contextRef="#ctx0" brushRef="#br0" timeOffset="479098.1914">2258 4607 46 0,'-21'-4'23'0,"10"4"-10"15,11 0 24-15,0-4-35 0,0 1 1 16,0 3 1-16,0 0 1 16,-11 11-5-16,4 0 0 15,4 23 4-15,-8-4 0 16,4 45-2-16,-3-14 0 16,10 29-1-16,0-22 1 15,10-4-5-15,-3-15 1 16,25 3-2-16,-14-10 0 15,28-35-1-15,-15 1 1 16,19-23-1-16,-22 3 1 16,7-40 4-16,-7 10 0 15,-3-29 1-15,-4 18 1 0,-7-18 2 16,-7 10 1-16,-17-3 0 16,-1 16 0-16,-17 10-2 15,7 8 1-15,-14 11-2 16,6 4 1-16,-6 26-6 15,7 1 1-15,3 18-6 16,4-4 0-16,10 19-8 16,4-11 0-16,18 7-3 15,3-7 1-15,4 8 2 16,-8-12 1-16</inkml:trace>
  <inkml:trace contextRef="#ctx0" brushRef="#br0" timeOffset="479234.771">2688 5025 63 0,'-10'-27'31'0,"3"9"-69"0,7 14 74 15,0 4-55-15,0 0 0 16,10-4-3-16,1 4 0 16</inkml:trace>
  <inkml:trace contextRef="#ctx0" brushRef="#br0" timeOffset="479490.4039">3164 4581 75 0,'-7'-12'37'0,"4"9"-46"0,3 3 81 0,0 3-73 15,0 1 1-15,-7 30 0 16,3-8 0-16,1 23 0 15,-1-11 0-15,1 18-1 16,-4-11 0-16,7 19-6 16,0-15 0-16,10-15-10 15,-3-7 1-15,29-9-4 16,-12-3 0-16,11-22 0 16,-10 3 0-16</inkml:trace>
  <inkml:trace contextRef="#ctx0" brushRef="#br0" timeOffset="479820.2087">3545 4885 61 0,'-21'31'30'0,"0"-9"-43"0,18-18 69 16,3 26-57-16,0-7 0 16,3 7-1-16,1-8 1 15,13 8 1-15,-3-7 0 16,25-4-1-16,-11-4 0 15,15 0 0-15,-8-4 0 16,14-18 1-16,-13 3 0 16,6-19 1-16,-10 4 0 15,3-18 1-15,-10 7 1 0,-8-19 1 16,-6 11 0-16,-15-3 0 16,1 11 0-16,-18 7-1 15,3 8 0-15,-14 15-7 16,1 0 1-16,-1 4-11 15,4 0 0-15,35 7-4 16,-4-4 1-16,15 8-2 16,-8-3 0-16</inkml:trace>
  <inkml:trace contextRef="#ctx0" brushRef="#br0" timeOffset="480240.2649">4265 4686 62 0,'-3'8'31'0,"-5"18"-39"16,8-22 69-16,0 22-61 15,0-7 0-15,-7 26 0 16,7-7 0-16,-3 26 0 16,-1-19 0-16,8 7-5 15,-1-10 1-15,8-12-8 16,-4-8 1-16,18-14-7 16,-4-1 0-16</inkml:trace>
  <inkml:trace contextRef="#ctx0" brushRef="#br0" timeOffset="480599.2223">4403 4554 56 0,'-14'-7'28'0,"-1"26"-29"0,15-16 49 16,-3 12-48-16,-1-3 0 16,4 22 0-16,0-4 0 15,7 22 0-15,0-10 0 16,4 3 0-16,3-7 1 15,11 10-1-15,-4-14 1 16,4-26 1-16,-4-1 0 16,14-14 0-16,-10-1 1 15,21-26-1-15,-11 4 0 16,7-15 0-16,-13 8 0 16,2-5 0-16,-6 8 0 0,-4 12 0 15,-3 3 1-15,-8 30 0 16,1-3 0-16,-7 41-1 15,-1-12 1-15,1 46-3 16,-1-15 1-16,4 3-9 16,-3-18 1-16,24 3-11 15,-3-10 1-15,10-13-2 16,-7-6 0-16</inkml:trace>
  <inkml:trace contextRef="#ctx0" brushRef="#br0" timeOffset="481921.2205">12876 5217 45 0,'-17'-8'22'0,"6"1"-2"0,11 3 22 16,-10 4-37-16,3 0 1 0,-4 4 0 15,0-1 1-15,-3 20-10 16,4-4 0-16,-4 30 5 16,6-12 1-16,1 38-3 15,4-14 0-15,13 6-2 16,-2-10 1-16,30-8-1 16,-9-12 0-16,13-14-1 15,-7-4 1-15,8-42-1 16,-8 8 1-16,0-26 0 15,-3 7 1-15,-4-23 1 16,-3 16 1-16,-15-23 0 16,-3 15 1-16,-14-7 0 15,-3 14 0-15,-15 8-2 16,4 8 1-16,-14 22-2 16,13-3 1-16,-13 33-7 0,3-7 1 15,15 11-9-15,3-4 1 16,24 12-2-16,8-8 1 15,0-19-2-15,-1 1 1 16</inkml:trace>
  <inkml:trace contextRef="#ctx0" brushRef="#br0" timeOffset="482055.623">13328 5593 66 0,'-25'7'33'0,"-7"1"-44"0,29-8 78 16,-8 7-78-16,4 1 1 0,7-12-20 15,0 0 0-15,18 4 31 16,-7 0 0-16</inkml:trace>
  <inkml:trace contextRef="#ctx0" brushRef="#br0" timeOffset="482537.3352">13667 4991 49 0,'-7'-8'24'0,"3"35"-12"0,4-24 42 0,4 9-51 15,3-5 1-15,-7 27 1 16,0-8 1-16,0 38-8 16,0-15 0-16,0 30 5 15,0-22 0-15,-7 14-4 16,3-18 1-16,4-4-6 16,0-12 0-16,4-10-9 15,3-1 1-15,14-7-5 16,-4-4 0-16,5-38 0 15,-5 5 1-15</inkml:trace>
  <inkml:trace contextRef="#ctx0" brushRef="#br0" timeOffset="482852.2515">13995 5235 57 0,'-25'15'28'0,"4"27"-35"0,14-35 64 16,7 16-58-16,-7-4 1 15,14 22-2-15,0-11 1 16,7 4 1-16,0-8 0 16,18 1-2-16,-8-5 1 15,22-14 0-15,-17-4 1 16,16-19 0-16,-6 3 0 16,4-25 1-16,-8 7 1 15,-10-23 0-15,-1 12 0 16,-24-16 0-16,0 12 1 0,-32 15-1 15,15 11 0-15,-36 19-3 16,11 0 1-16,-15 26-9 16,8-3 1-16,17 18-8 15,7-11 1-15,11 4-3 16,11-7 0-16</inkml:trace>
  <inkml:trace contextRef="#ctx0" brushRef="#br0" timeOffset="483647.8721">14725 5115 56 0,'0'4'28'0,"11"-1"-28"0,-11-3 58 16,-11 12-57-16,11-1 1 0,-4 27 0 16,1-8 0-16,-11 19-3 15,0-15 1-15,-4 22-1 16,4-15 1-16,7 8-7 16,-7-11 1-16,10-8-8 15,4-7 1-15,4-8-6 16,10 0 0-16</inkml:trace>
  <inkml:trace contextRef="#ctx0" brushRef="#br0" timeOffset="484022.7579">14736 4991 49 0,'-15'-45'24'0,"15"63"-23"15,0-14 44-15,0 11-44 0,0-3 0 16,4 21 1-16,7-6 1 15,-8 22-3-15,8-12 0 16,-4 16 1-16,3-8 1 16,-3-11 0-16,4-8 0 15,10 1-1-15,-3-8 0 16,13-16 0-16,-2 1 0 16,13-34-1-16,-7 4 1 15,15-8-1-15,-22 7 1 16,14-10-1-16,-6 10 1 15,2 9 1-15,-6 3 0 16,-11 26 1-16,4-4 1 16,-18 31-1-16,4-8 1 0,-11 38-2 15,0-19 0-15,-7 11-7 16,3-15 1-16,4 15-12 16,0-15 0-16,14 1-3 15,4-16 1-15,-15-11-2 16,11-4 0-16</inkml:trace>
  <inkml:trace contextRef="#ctx0" brushRef="#br0" timeOffset="490267.7859">2117 6835 41 0,'-11'-38'20'16,"22"12"-5"-16,-8 18 20 0,-3 1-31 15,0 7 0-15,0 0 1 16,0 0 0-16,-3 3-7 15,-8-3 1-15,11 42 4 16,-3-8 1-16,3 67-2 16,0-25 0-16,3 70-1 15,-3-37 1-15,14 42-3 16,-10-42 1-16,3 11-5 16,0-25 0-16,-4-5-8 15,-3-19 0-15,11-14-5 16,-4-16 0-16</inkml:trace>
  <inkml:trace contextRef="#ctx0" brushRef="#br0" timeOffset="490614.371">2004 7170 59 0,'-18'-53'29'0,"18"-22"-35"0,0 56 56 16,14-26-51-16,-3 11 0 15,14-8 0-15,3 9 0 16,14-5 1-16,-7 12 1 16,25 14-2-16,-17 1 1 15,24 22 0-15,-18 1 1 0,4 18 0 16,-18-8 1-16,18 31 0 16,-21-15 1-16,-4 18 0 15,-7-11 1-15,-21 12-1 16,0-16 0-16,-28 4 0 15,14-7 0-15,-21-12-2 16,-1-3 0-16,-9-8-5 16,2-4 0-16,1-3-9 15,0-1 0-15,24 4-5 16,0-3 1-16,11-16-3 16,-3 5 1-16</inkml:trace>
  <inkml:trace contextRef="#ctx0" brushRef="#br0" timeOffset="490914.5713">3052 6210 58 0,'3'-53'29'0,"4"27"-32"0,0 18 63 15,-7 8-58-15,0 0 1 16,-7 23 1-16,0-8 0 16,7 53-5-16,0-16 0 15,0 65 3-15,0-34 0 0,-3 64-2 16,3-34 0-16,-4-1-5 16,-3-25 1-16,3 11-6 15,1-27 1-15,10-7-8 16,0-15 1-16,7-22-3 15,4-9 0-15</inkml:trace>
  <inkml:trace contextRef="#ctx0" brushRef="#br0" timeOffset="491126.1656">3380 6511 57 0,'-11'-11'28'0,"7"22"-31"16,4-11 56-16,-10 26-53 15,6-7 0-15,-3 45 0 16,0-11 0-16,4 41 0 0,-1-23 0 16,4 27-2-16,0-26 0 15,0 14-5-15,0-22 0 16,0-7-8-16,0-16 1 16,7 4-3-16,0-11 1 15</inkml:trace>
  <inkml:trace contextRef="#ctx0" brushRef="#br0" timeOffset="491310.691">3083 6932 53 0,'-28'-18'26'0,"28"18"-29"0,0 0 54 0,18 3-50 16,-8 1 1-16,26-4-1 16,-12 0 1-16,33-4-4 15,-15 1 0-15,25-1-5 16,-18 4 1-16,43 4-8 15,-25-4 0-15,25 3-3 16,-18 1 1-16</inkml:trace>
  <inkml:trace contextRef="#ctx0" brushRef="#br0" timeOffset="491559.4735">4212 7030 60 0,'-10'4'30'0,"20"-26"-30"0,-6 18 63 15,13 4-62-15,-3 0 0 16,29 4 0-16,-4-1 0 16,13 16-3-16,-16-8 1 15,34-3-3-15,-20-1 1 16,27 1-7-16,-20-1 1 15,24 5-8-15,-21-5 1 16,3-3-3-16,-6 0 1 16</inkml:trace>
  <inkml:trace contextRef="#ctx0" brushRef="#br0" timeOffset="491769.954">4438 7305 64 0,'-25'15'32'16,"25"-4"-34"-16,0-11 68 0,18 0-65 16,-4 0 1-16,14 4 0 15,-3 0 0-15,28-8-8 16,-18 0 1-16,43-14-6 16,-18 2 1-16,46 1-8 15,-22 4 0-15,18-15-3 16,-24 7 0-16</inkml:trace>
  <inkml:trace contextRef="#ctx0" brushRef="#br0" timeOffset="492655.6511">5666 7185 60 0,'-7'-4'30'0,"14"-7"-18"16,-7 11 31-16,7-8-41 16,-7 8 0-16,7-8 1 15,0 5 0-15,10 14-5 16,-2 0 1-16,16-3 2 16,-3-1 1-16,36-3-2 15,-15 0 0-15,43 0 0 16,-18-1 0-16,18-6 0 15,-25-1 0-15,3 4 0 16,-17 0 1-16,4-8-1 16,-15 5 0-16,1-9-3 15,-12 5 0-15,1-5-7 16,-11 5 1-16,4-1-8 0,-7 1 1 16,6-12-3-16,-3 4 1 15,15-8 2-15,-8 8 0 16</inkml:trace>
  <inkml:trace contextRef="#ctx0" brushRef="#br0" timeOffset="492941.4806">7126 6297 59 0,'-7'-8'29'0,"7"19"-36"0,0-11 70 0,0 27-61 16,0-9 0-16,0 28 1 16,0-9 1-16,4 50-5 15,-1-23 1-15,8 67 2 16,-8-33 0-16,4 34-1 16,0-30 1-16,-3 3-3 15,-1-26 1-15,1-4-8 16,-1-15 0-16,12-7-9 15,-8-15 0-15,24-27-23 32,-105-34 40-32</inkml:trace>
  <inkml:trace contextRef="#ctx0" brushRef="#br0" timeOffset="493241.0819">7525 7060 59 0,'-18'38'29'0,"11"-4"-34"0,7-30 57 15,0 18-53-15,0-3 1 16,18 26-2-16,-8-11 1 16,26 7-1-16,-12-10 1 15,22-1-2-15,-7-4 1 16,14-18 0-16,-18-1 1 16,29-22 1-16,-15 0 0 15,7-23 4-15,-13 12 0 0,-11-15 1 16,-8 11 0-16,-27-23-1 15,-1 11 0-15,-31 5-3 16,7 7 0-16,-22 22-6 16,8 1 1-16,7 22-9 15,3-4 0-15,28 27-4 16,1-8 1-16,24 4-1 16,-3-8 0-16</inkml:trace>
  <inkml:trace contextRef="#ctx0" brushRef="#br0" timeOffset="493706.6813">8622 7395 58 0,'21'-37'29'0,"0"-12"-30"15,-14 37 65-15,-10-14-61 16,-1 4 0-16,-17-27 0 16,7 11 0-16,-11-7-6 0,4 11 1 15,-21 26 2-15,3 5 0 16,-3 25-2-16,10-3 0 15,0 26 1-15,7-7 0 16,18 15 0-16,4-12 0 16,17 4 1-16,0-7 0 15,21-4-1-15,-10-12 1 16,24-11-1-16,-6 1 1 16,3-5 0-16,-8-3 0 15,-2 19 0-15,-12-8 0 16,-2 34-2-16,-5-12 1 0,-10 31-1 15,-3-15 1-15,-8 26-1 16,4-19 0-16,-7 8 1 16,-3-16 0-16,-5-3 2 15,1-11 1-15,-3-12 0 16,6 1 1-16,-6-27-1 16,-1 0 1-16,0-34-1 15,8 11 0-15,-1-26-4 16,4 12 0-16,11-12-6 15,-1 11 0-15,29-18-7 16,-7 10 0-16,42-14-3 16,-18 19 1-16,29-34 1 15,-18 18 1-15</inkml:trace>
  <inkml:trace contextRef="#ctx0" brushRef="#br0" timeOffset="493977.6207">9574 6353 53 0,'-35'-26'26'0,"32"18"-32"0,3 8 60 15,14 0-52-15,-7 0 1 16,28 0 2-16,-7 0 0 15,29 11-6-15,-11 1 0 0,24 7 2 16,-13-4 1-16,10 3-8 16,-15-6 1-16,1 3-10 15,-10-4 1-15,-8 12-5 16,-10-5 1-16</inkml:trace>
  <inkml:trace contextRef="#ctx0" brushRef="#br0" timeOffset="494306.4147">9793 6488 53 0,'-25'38'26'0,"15"-15"-24"16,10-20 50-16,-11 20-49 15,8-4 0-15,-4 30 2 16,-4-8 1-16,0 49-8 16,-6-18 1-16,-1 30 4 15,4-23 0-15,-14 18-1 0,3-21 0 16,0 14-2-16,4-22 1 15,-7 30 0-15,7-27 0 16,7 8 0-16,0-19 0 16,10-11 0-16,1-7 1 15,10-1 0-15,0-7 1 16,28-19-1-16,-10 0 0 16,28-11-2-16,-11-1 0 15,7-14-8-15,-6 4 1 16,17-12-11-16,-14 4 0 0,3-12-2 15,-10 5 1-15,35-1-2 16,-7-63 1-16</inkml:trace>
  <inkml:trace contextRef="#ctx0" brushRef="#br0" timeOffset="494652.2411">10806 6688 61 0,'0'-4'30'0,"10"0"-32"0,-10 4 69 15,0 12-66-15,0-5 1 16,-7 38-1-16,4-7 1 16,-8 60-3-16,0-23 1 15,-13 42 0-15,6-31 1 16,-3 16-7-16,3-27 0 16,8 4-10-16,-1-19 1 15,22-18-4-15,-4-8 1 16,14-42-2-16,-3 4 1 15</inkml:trace>
  <inkml:trace contextRef="#ctx0" brushRef="#br0" timeOffset="494846.5469">11314 6646 65 0,'-4'27'32'0,"-21"41"-44"15,22-57 74-15,-15 64-61 16,4-18 0-16,-7 40 0 15,3-18 1-15,-3 19-6 16,7-22 1-16,-7 3-6 16,3-19 1-16,-3 15-8 15,3-22 0-15,4-23-3 16,4-4 0-16</inkml:trace>
  <inkml:trace contextRef="#ctx0" brushRef="#br0" timeOffset="495342.6332">10756 7132 58 0,'-10'15'29'0,"24"-8"-36"0,-14-7 61 15,24 4-52-15,-6-4 0 16,42 4 3-16,-14-4 0 16,35 4-5-16,-21 0 0 15,25 7 4-15,-18-4 0 16,17 12-1-16,-20-4 1 15,-4 4-2-15,-14-4 0 16,-18 11-1-16,-7-7 1 16,-21 11-1-16,0-7 1 0,-18 15-1 15,8-12 0-15,-11 8-1 16,3-8 1-16,0 4-2 16,8-7 1-16,3 7-1 15,7-8 0-15,17 5 0 16,-2-5 1-16,16 5-1 15,1-8 0-15,17 7 1 16,-13-7 0-16,2 15 0 16,-9-12 0-16,-8 8 0 15,-3-7 1-15,-15 3 0 16,1-3 0-16,-33 3 0 16,8-7 0-16,-25 0-1 15,8-4 1-15,-26-8-4 16,18 1 0-16,-3-16-6 0,13 5 1 15,15-9-8-15,4 5 0 16,34-20-3-16,-6 9 0 16,45-31 1-16,-13 11 0 15,31-37 4-15,-18 15 1 16</inkml:trace>
  <inkml:trace contextRef="#ctx0" brushRef="#br0" timeOffset="495627.2125">12206 7162 78 0,'-25'8'39'0,"-20"29"-60"0,37-29 94 16,-27 26-74-16,14-8 1 0,-7 30-1 16,0-14 0-16,17 25-1 15,0-18 1-15,26 4-3 16,-1-12 0-16,21 1-1 16,-3-12 1-16,21-26 0 15,-11-1 0-15,11-21 2 16,-14 3 1-16,-8-23 2 15,-2 8 1-15,-26-19 0 16,-3 11 1-16,-35-11-4 16,10 12 1-16,-21 3-5 15,8 11 0-15,-8 5-9 16,7 2 1-16,21 9-4 16,4 3 1-16,11-15-1 15,-1 4 1-15</inkml:trace>
  <inkml:trace contextRef="#ctx0" brushRef="#br0" timeOffset="495809.5989">12619 7008 65 0,'28'26'32'0,"88"-11"-39"0,-91-11 75 16,25 3-70-16,-8-3 0 15,4 0-14-15,-7 0 1 16,6 3 8-16,-9-3 0 15,13 4-12-15,-14-1 1 16,-6-11-1-16,-5 1 1 16</inkml:trace>
  <inkml:trace contextRef="#ctx0" brushRef="#br0" timeOffset="495993.9608">13102 6789 69 0,'-7'12'34'0,"-14"25"-45"16,17-29 81-16,-6 41-69 15,-4-12 1-15,-4 39 0 16,0-12 0-16,-17 7-8 16,7-14 1-16,3 7-6 15,4-15 1-15,21-1-8 16,0-6 1-16,25-20-4 16,-8-3 0-16</inkml:trace>
  <inkml:trace contextRef="#ctx0" brushRef="#br0" timeOffset="496438.8482">13476 6793 52 0,'-7'8'26'0,"21"14"-30"0,-10-18 52 16,24 7-47-16,-7-3 0 15,32 7 1-15,-18-4 0 16,25 4-2-16,-10-3 0 15,10 6 3-15,-7-6 1 16,-1 10 0-16,1-7 1 16,-10 12 0-16,-19-5 0 0,-6 16-1 15,-7-8 0-15,-11 15-3 16,0-11 1-16,-15 22-3 16,1-10 0-16,-7 29-1 15,4-15 1-15,-1 19-2 16,7-19 1-16,1 16-2 15,10-20 1-15,-7 12 0 16,3-16 1-16,-10 9 0 16,7-16 0-16,-7-8 2 15,7-6 1-15,-11-13 1 16,1-3 1-16,-22-15 0 16,11 0 0-16,-22-15-1 15,11 4 0-15,-17 0-7 16,14 3 1-16,3-3-11 15,11 0 1-15,13-1-3 16,8 5 0-16,32-12-2 0,0 4 0 16</inkml:trace>
  <inkml:trace contextRef="#ctx0" brushRef="#br0" timeOffset="496845.8901">14855 7546 66 0,'18'-4'33'0,"35"-7"-42"15,-39 7 74-15,14-3-66 16,1 3 1-16,13 0-1 15,0 0 0-15,18 0-4 16,-14 4 1-16,18-3-9 16,-22-1 1-16,21 8-5 0,-20-4 0 15,-15-4-2-15,-10 4 1 16</inkml:trace>
  <inkml:trace contextRef="#ctx0" brushRef="#br0" timeOffset="497030.4831">14845 7798 56 0,'-25'30'28'0,"53"-11"-32"0,-17-15 62 15,24-1-56-15,-3 1 1 0,21 0-1 16,0 0 1-16,21-4-13 16,-4 0 1-16,29-8-6 15,-18 4 1-15,29-18-5 16,-15 7 1-16</inkml:trace>
  <inkml:trace contextRef="#ctx0" brushRef="#br0" timeOffset="497324.6438">16521 7433 67 0,'0'4'33'0,"81"11"-36"0,-64-15 71 15,36 4-69-15,0-1 1 16,14 1-8-16,-10 0 1 15,27 0 1-15,-24-4 0 16,36 3-12-16,-15-3 1 16,28 4-3-16,-24 0 0 15</inkml:trace>
  <inkml:trace contextRef="#ctx0" brushRef="#br0" timeOffset="497579.39">18295 6902 58 0,'-32'23'29'0,"4"33"-34"15,25-44 60-15,-8 33-53 16,0-11 0-16,-6 48 2 16,10-18 1-16,-11 53-5 15,4-23 0-15,-7 15 3 16,10-26 0-16,-3 11-6 15,0-19 1-15,10-14-11 16,1-12 1-16,24-19-6 16,-7-4 1-16,32-37-4 0,-21-1 1 15</inkml:trace>
  <inkml:trace contextRef="#ctx0" brushRef="#br0" timeOffset="497866.1928">18556 7516 59 0,'0'-4'29'0,"-7"30"-39"0,7-22 65 15,-11 19-56-15,8-5 1 16,3 31-1-16,0-7 1 16,18 3-1-16,-4-7 0 15,17 3-1-15,1-11 0 16,25-7 0-16,-8-5 1 0,18-14 0 16,-18 0 1-16,8-19 3 15,-15 4 0-15,-3-27 2 16,-11 8 0-16,-21-23-1 15,4 16 1-15,-32-12-4 16,3 11 0-16,-31 12-4 16,10 3 0-16,-14 23-9 15,18 0 1-15,10 34-6 16,11-8 1-16,28 12-1 16,0-8 0-16</inkml:trace>
  <inkml:trace contextRef="#ctx0" brushRef="#br0" timeOffset="498332.2135">19826 7828 73 0,'42'-15'36'0,"-52"-45"-46"0,10 45 80 15,-21-19-71-15,3 11 1 16,-7-11-3-16,4 4 0 16,-28 8 2-16,17 7 1 15,-24 22-3-15,13-3 0 16,1 26 0-16,10-7 1 15,11 18 1-15,3-7 0 16,29 4 0-16,0-8 1 16,27-4-1-16,-9-7 1 15,13-8 1-15,-7 0 0 16,8-7 0-16,-12 0 1 16,1 0 0-16,-7-1 0 15,-15 13-1-15,4-1 1 0,-14 33-2 16,0-10 0-16,-14 52-3 15,4-14 1-15,-8 25-1 16,4-22 0-16,-14 19 1 16,3-19 0-16,-14 4 1 15,11-19 0-15,-11-11 2 16,7-12 1-16,1-18-1 16,6-8 1-16,-7-27-2 15,8 1 1-15,2-42-4 16,8 12 0-16,11-38-4 15,-1 19 1-15,22-4-8 16,-8 11 1-16,50 4-2 16,-17 12 0-16,34-20 0 15,-17 12 0-15</inkml:trace>
  <inkml:trace contextRef="#ctx0" brushRef="#br0" timeOffset="498675.2983">21191 6643 52 0,'-17'-30'26'15,"-19"67"-30"-15,33-29 56 0,-22 26-50 16,8-12 0-16,-29 65 0 16,10-23 1-16,-31 64-4 15,18-27 0-15,-25 72 2 16,25-41 0-16,-4 22-2 16,17-37 1-16,19 22-4 15,3-37 0-15,31-1-6 16,-3-18 0-16,39-8-5 15,-10-18 0-15,34-34-1 16,-17-8 0-16</inkml:trace>
  <inkml:trace contextRef="#ctx0" brushRef="#br0" timeOffset="499021.1194">21922 7644 73 0,'-22'0'36'0,"-20"37"-58"0,35-29 82 16,-14 29-60-16,3-3 0 16,-10 34-3-16,7-15 0 15,0 14 1-15,7-14 0 16,17 0-3-16,1-8 1 16,34-11 0-16,-13-8 0 0,32-26 2 15,-12 0 0-15,30-30 2 16,-23 8 0-16,12-35 2 15,-11 16 0-15,-11-57 0 16,-14 23 0-16,-24-23 2 16,-1 19 0-16,-38 11-1 15,7 15 1-15,-46 35-4 16,14 6 1-16,-21 42-8 16,21-7 1-16,3 48-10 15,15-14 1-15,10 14-3 16,8-18 0-16</inkml:trace>
  <inkml:trace contextRef="#ctx0" brushRef="#br0" timeOffset="499173.4176">22250 8265 75 0,'-11'-12'37'0,"-10"-18"-57"0,17 23 80 15,-3-16-74-15,-3 4 1 16,6 0-18-16,4 4 0 15,18-11 34-15,-8 7 1 16</inkml:trace>
  <inkml:trace contextRef="#ctx0" brushRef="#br0" timeOffset="499473.1609">23100 7471 56 0,'-11'-31'28'0,"8"35"-25"16,3-4 54-16,-7 23-52 16,-4-4 1-16,-3 41 2 15,0-15 0-15,-7 42-11 16,3-16 0-16,-24 19 6 15,3-18 0-15,4 7-9 16,3-19 0-16,7 8-11 16,4-19 0-16,35-15-3 15,-7-4 1-15,21-19-2 16,-6-3 1-16</inkml:trace>
  <inkml:trace contextRef="#ctx0" brushRef="#br0" timeOffset="499785.7983">23647 7813 74 0,'-21'23'37'0,"-22"7"-58"0,33-27 86 15,-15 31-66-15,7-7 1 16,-3 14-6-16,11-11 1 16,13 12 3-16,1-9 0 15,20 1-4-15,1-11 1 16,14-16 0-16,-7-3 1 0,24-19 3 15,-7 4 0-15,8-34 3 16,-8 15 0-16,-3-34 2 16,-14 15 1-16,-15-27 0 15,-2 16 0-15,-37-4-2 16,5 15 1-16,-33 23-7 16,12 3 0-16,-22 27-11 15,14-4 0-15,3 23-4 16,12-8 1-16,17 7-2 15,-1-3 1-15</inkml:trace>
  <inkml:trace contextRef="#ctx0" brushRef="#br0" timeOffset="500686.3289">24716 6827 39 0,'0'-7'19'15,"3"3"-16"-15,-3 4 42 0,7-4-40 16,-7 4 0-16,21 4 2 16,1 0 1-16,6 11-11 15,-7 0 0-15,14 45 7 16,-7-11 0-16,8 52-2 15,-12-25 1-15,1 48-1 16,-4-30 0-16,-3 41 0 16,-8-33 1-16,-17 18 0 15,4-22 0-15,-22 15-1 16,4-26 0-16,-35 11 0 16,13-27 0-16,-27 4-2 15,10-18 0-15,-7-12-7 16,14-11 0-16,10-8-9 0,12-7 0 15,24 0-2-15,3-8 0 16,15-11-1-16,-4 0 0 16</inkml:trace>
  <inkml:trace contextRef="#ctx0" brushRef="#br0" timeOffset="501543.3973">26000 7614 65 0,'10'-4'32'0,"22"-15"-42"0,-25 15 74 16,28 0-65-16,-10 1 1 16,14-5-1-16,-11 4 1 15,18 1 0-15,-7-1 0 16,28 4-3-16,-11 0 1 16,15-4-4-16,-15 0 1 15,29-3-7-15,-25-1 1 16,21-3-5-16,-25 4 0 15,8-16 0-15,-15 8 0 16</inkml:trace>
  <inkml:trace contextRef="#ctx0" brushRef="#br0" timeOffset="502143.2202">25876 7952 10 0,'-14'-7'5'0,"14"-1"2"16,0 8 4-16,7-7-9 15,-3-1 1-15,3 8 9 16,3 0 0-16,-3 0-9 16,0 0 0-16,11 8 10 15,-4-5 0-15,25 5 1 16,-11-4 1-16,32-1-6 16,-14 1 1-16,25-4-14 15,-15 0 1-15,36-4-11 16,-22 1 0-16</inkml:trace>
  <inkml:trace contextRef="#ctx0" brushRef="#br0" timeOffset="505656.9719">27767 8054 53 0,'11'15'26'0,"13"-26"-23"0,-17 7 33 16,15-7-36-16,-5-1 1 15,19-18-1-15,-12 8 1 16,19-20-1-16,-8 8 0 0,18-37 0 15,-11 14 1-15,4-33 0 16,-11 26 0-16,4-22 0 16,-7 22 1-16,-15-12-1 15,1 16 1-15,-11 7-1 16,0 12 0-16,-7 15-2 16,0 3 1-16,0 27-1 15,0 0 1-15,-7 45-1 16,7-12 0-16,0 69 0 15,0-27 1-15,-3 56 0 16,-1-33 0-16,-14 37 0 16,1-38 0-16,-8 27 0 15,15-26 0-15,-12-12-1 16,8-22 1-16,7-8-4 16,-3-11 1-16,3-11-5 15,3-12 1-15,4-7-7 0,0-4 1 16,4-11-2-16,-1 0 0 15</inkml:trace>
  <inkml:trace contextRef="#ctx0" brushRef="#br0" timeOffset="506166.5003">27626 8686 42 0,'-14'11'21'0,"14"-11"-15"16,0 0 42-16,0-11-45 15,0 3 0-15,3-3 1 16,1 0 1-16,7-4-6 16,-4 4 1-16,10-4 4 15,-3 3 0-15,8 1-2 0,-8 0 0 16,28 3-1-16,-3 1 1 15,28 7-1-15,-11 0 1 16,29 0-1-16,-18 0 0 16,35 0 0-16,-24 0 0 15,10-4 0-15,-17 4 0 16,3-4-4-16,-18 0 0 16,1-3-6-16,-15 3 0 15,-3-3-7-15,-8 3 1 16,-13-4-3-16,0 1 0 15,-11-12 2-15,3 4 0 16</inkml:trace>
  <inkml:trace contextRef="#ctx0" brushRef="#br0" timeOffset="518930.0875">29393 8532 60 0,'-3'-19'30'0,"3"8"-25"0,0 11 31 0,0 0-35 16,0 0 0-16,0 0-1 16,0 0 1-16,-14 7-4 15,10 1 1-15,-13 3-5 16,10-3 0-16,3 3-8 15,1 0 0-15,10-22-2 16,0 0 1-16</inkml:trace>
  <inkml:trace contextRef="#ctx0" brushRef="#br0" timeOffset="519288.7875">29753 7866 54 0,'-31'-23'27'0,"2"8"-36"0,26 11 57 16,-4 4-49-16,-4 0 0 16,4 15-1-16,0-3 0 15,-4 44 1-15,1-11 1 16,6 42-3-16,1-19 1 16,20 18-1-16,1-22 0 15,28-4 0-15,-4-11 1 16,32-15 1-16,-14-8 0 15,21-26 3-15,-17 0 0 16,28-37 2-16,-18 10 1 16,0-33 1-16,-18 15 1 0,-10-38 0 15,-11 19 1-15,-52-34-2 16,13 27 0-16,-56-1-3 16,21 16 0-16,-63 41-6 15,21 4 0-15,-46 56-10 16,28-11 0-16,-28 82-5 15,32-29 1-15</inkml:trace>
  <inkml:trace contextRef="#ctx0" brushRef="#br0" timeOffset="590241.4235">7038 9984 64 0,'-18'-7'32'0,"25"7"-41"0,-7 0 73 15,-10 11-63-15,6-3 1 0,-13 14-1 16,6-3 0-16,-17 37-2 15,7-14 1-15,-11 33 0 16,7-15 1-16,-10 12-6 16,10-16 1-16,-7 1-9 15,8-12 0-15,13-11-4 16,-3-4 0-16,7-23-3 16,0 1 1-16</inkml:trace>
  <inkml:trace contextRef="#ctx0" brushRef="#br0" timeOffset="590420.9138">6629 9977 64 0,'3'30'32'0,"25"7"-38"15,-17-29 72-15,28 26-66 16,-14-8 1-16,24 27-1 0,-10-12 0 16,21 12-6-16,-18-15 0 15,18 3-8-15,-14-7 0 16,17 3-4-16,-13-6 1 15,3-28-2-15,-11 1 0 16</inkml:trace>
  <inkml:trace contextRef="#ctx0" brushRef="#br0" timeOffset="590692.3257">7698 9751 61 0,'-4'-15'30'0,"18"30"-41"16,-10-15 69-16,3 15-55 16,0-4 0-16,3 27 0 15,5-8 1-15,-8 34-10 16,3-15 0-16,1 19-6 15,-1-16 0-15,19 27-5 16,-8-18 0-16,7-28-2 16,0-6 1-16</inkml:trace>
  <inkml:trace contextRef="#ctx0" brushRef="#br0" timeOffset="591006.7744">8177 9977 61 0,'-21'15'30'0,"0"37"-44"0,18-48 70 16,-12 38-57-16,8-12 1 16,4 34-4-16,3-15 0 15,14 15 3-15,0-19 0 16,28-8-3-16,-13-7 1 16,27-14 0-16,-14-5 0 15,8-34 3-15,-8 4 0 16,7-22 3-16,-13-12 0 0,-4 1 1 15,-25-12 0-15,-7 3-1 16,-18 13 0-16,-7 17-2 16,-7 5 0-16,-10 15-4 15,-7 15 0-15,13 7-9 16,1 0 1-16,7 4-4 16,10-11 1-16,25-19-2 15,8-11 1-15</inkml:trace>
  <inkml:trace contextRef="#ctx0" brushRef="#br0" timeOffset="591172.0509">8467 9405 66 0,'10'-8'33'0,"8"-7"-51"16,-15 11 75-16,22-3-64 0,7-4 1 15,7 7-15-15,-11 0 1 16,21 8 17-16,-6 0 1 15,27-19-15-15,-17 3 0 16</inkml:trace>
  <inkml:trace contextRef="#ctx0" brushRef="#br0" timeOffset="591516.6428">9356 9100 62 0,'-32'-8'31'0,"-10"35"-44"0,35-23 70 0,-15 14-57 16,5-3 0-1,-12 15 0-15,1-7 0 0,0 15-1 16,3-8 1-16,4 4-1 16,7-8 0-16,14 8 0 15,0-8 0-15,14 8 0 16,7 0 1-16,1-4-2 16,6 4 1-16,3-4-1 15,-6-7 1-15,7 14-1 16,-4-7 1-16,-3 8 0 15,-8-8 0-15,-13 4 2 16,-8 0 0-16,-13-4 1 16,-8 4 0-16,-3-4-1 15,0-4 1-15,-1-7-6 16,1-11 1-16,7-12-9 16,7-7 1-16,3-27-4 0,8-15 0 15,-1-18-1 1,1-20 0-16</inkml:trace>
  <inkml:trace contextRef="#ctx0" brushRef="#br0" timeOffset="591651.8298">9193 9194 65 0,'-14'8'32'0,"113"-5"-45"0,-78-3 76 16,50-3-61-16,-15-1 0 16,36-11-10-16,-18 3 1 15,57-25-5-15,-33 10 1 16,40-3-7-16,-32 8 1 15</inkml:trace>
  <inkml:trace contextRef="#ctx0" brushRef="#br0" timeOffset="602896.1714">600 9563 44 0,'-14'-27'22'0,"14"20"-10"0,0 7 23 16,-4 0-33-16,4 0 1 0,0 15 2 15,0 0 0-15,0 38-6 16,0-12 1-16,0 61 3 16,0-27 1-16,0 60-2 15,0-33 0-15,-3 18-3 16,-5-25 0-16,8 17-7 16,0-29 1-16,8 0-9 15,-5-15 1-15,18-31-3 16,-3-7 1-16</inkml:trace>
  <inkml:trace contextRef="#ctx0" brushRef="#br0" timeOffset="603211.9527">949 10229 56 0,'-14'22'28'0,"3"31"-40"0,11-45 59 15,-7 33-48 1,4-7 1-16,13 19-3 0,-3-12 1 15,29-3 1-15,-5-8 1 16,19-11-3-16,-11-4 1 16,21-12 1-16,-18 1 0 15,7-30 2-15,-10 3 1 16,7-18 2-16,-14 7 0 16,-29-11 1-16,1 7 0 15,-25-3-2-15,3 7 1 16,-31 11-4-16,10 4 1 0,-21 23-5 15,21 0 0-15,-7 22-6 16,18-3 0-16,17 7-6 16,8-4 1-16,34-3-1 15,-9-8 1-15</inkml:trace>
  <inkml:trace contextRef="#ctx0" brushRef="#br0" timeOffset="603632.1334">1672 10338 60 0,'39'-53'30'0,"-11"16"-32"15,-24 22 67-15,-4-8-64 16,-4 4 1-16,-10 0-2 16,0 4 0-16,-14 15-2 15,3 0 1-15,-10 27 0 16,10-9 1-16,0 31-2 16,8-11 0-16,13-4 0 15,4-8 0-15,21-3 0 16,4-8 1-16,14-11 0 0,-11-1 0 15,11-6 0-15,-7-1 1 16,-1-4 1-16,-6 1 1 16,-4 18-1-16,-3 0 0 15,-4 31 0-15,-3-12 0 16,-4 34-3-16,-7-15 1 16,0 34-1-16,0-19 0 15,-7 11 1-15,0-15 0 16,-11 8 0-16,11-12 1 15,-14-14 1-15,3-9 1 16,-7-25-1-16,8 0 1 0,-1-27-3 16,11 4 1-16,7-19-5 15,0 7 1-15,21-21-7 16,-3 14 1-16,28-30-6 16,-8 15 1-16,37-30-2 15,-23 19 1-15</inkml:trace>
  <inkml:trace contextRef="#ctx0" brushRef="#br0" timeOffset="603871.7607">2561 9386 84 0,'-63'56'42'0,"13"69"-68"0,43-103 95 15,-17 72-70-15,2-19 1 16,5 102-2-16,3-49 0 16,21 38-2-16,-4-38 0 15,40 7-9-15,-15-33 1 16,49-4-7-16,-27-27 1 16,66-7-2-16,-31-15 1 15</inkml:trace>
  <inkml:trace contextRef="#ctx0" brushRef="#br0" timeOffset="604667.5471">10319 8995 58 0,'17'3'29'0,"33"20"-13"16,-36-19 30-16,21 26-44 15,-7-8 1-15,39 50 1 0,-14-12 0 16,14 87-5-16,-17-38 0 16,-15 83 3-16,-10-53 1 15,-43 94-2-15,7-63 0 16,-59 74 0-16,24-63 0 16,-67 41-7-16,29-56 1 15,-54 22-10-15,43-49 0 16,-29-4-4-16,36-33 0 15,0-42-2-15,17-11 0 16</inkml:trace>
  <inkml:trace contextRef="#ctx0" brushRef="#br0" timeOffset="605118.8916">11635 10300 65 0,'10'23'32'0,"40"-31"-43"0,-36 5 73 15,10 10-62-15,-2 1 0 16,27 3 0-16,-10 0 0 16,28-3-3-16,-14-1 1 15,21 5-5-15,-14-5 0 0,7 4-8 16,-18-3 0-16,-3-4-4 16,-7-1 1-16</inkml:trace>
  <inkml:trace contextRef="#ctx0" brushRef="#br0" timeOffset="605284.324">11599 10575 64 0,'-53'34'32'0,"53"7"-36"16,0-33 66-16,25 11-61 16,-4-4 1-16,32 0-5 15,-14-4 1-15,77-7-6 16,-27 0 1-16,101-23-10 15,-45 4 0-15</inkml:trace>
  <inkml:trace contextRef="#ctx0" brushRef="#br0">5383 10406 83 0</inkml:trace>
  <inkml:trace contextRef="#ctx0" brushRef="#br0" timeOffset="623373.8594">3570 9837 55 0,'0'-11'27'0,"18"-15"-23"0,-15 18 28 16,11-3-32-16,-7 4 1 15,8-16-1-15,-1 8 1 0,10-8-2 16,-2 8 1-16,16 11 0 16,-13 1 0-16,7 18 0 15,-4-4 1-15,0 34 0 16,-3-7 0-16,-15 52 0 15,-2-26 1-15,-16 53-1 16,1-27 1-16,-28 27-1 16,3-34 1-16,-13 18-1 15,6-26 0-15,-7 4-1 16,18-18 0-16,-4-16-1 16,7-11 0-16,8-27-1 15,-1 1 0-15,18-31-1 16,0 4 0-16,28-18 2 15,-14 7 0-15,29 3 1 16,-8 8 0-16,14 16 0 16,-10-1 1-16,3 23-4 15,-6-4 1-15,10 11-9 0,-11-7 1 16,18 3-5-16,-11-3 0 16,15-26 0-16,-12 3 0 15</inkml:trace>
  <inkml:trace contextRef="#ctx0" brushRef="#br0" timeOffset="623510.3109">4600 10568 67 0,'0'0'33'0,"0"0"-45"0,0 0 78 15,-3 0-76-15,3 0 1 16,-4-8-21-16,4 4 1 16,14 8 30-16,0 0 0 0,8-16-20 15,-5 1 0-15</inkml:trace>
  <inkml:trace contextRef="#ctx0" brushRef="#br0" timeOffset="623929.4499">5211 10202 68 0,'-18'0'34'0,"11"27"-51"0,7-23 80 16,-7 26-64-16,3-11 0 15,8 37-1-15,3-11 0 16,7 27-1-16,0-16 1 15,28-3-3-15,-6-8 0 16,31-11 0-16,-18-8 0 16,29-26 2-16,-15 0 0 15,8-30 4-15,-15 7 0 16,-6-48 3-16,-8 22 0 16,-21-38 0-16,-3 20 1 0,-36-16-2 15,7 15 0-15,-48 19-5 16,13 12 1-16,-53 59-12 15,18-3 1-15,-50 90-5 16,32-30 1-16</inkml:trace>
  <inkml:trace contextRef="#ctx0" brushRef="#br0" timeOffset="635068.9317">13339 9747 57 0,'0'-34'28'0,"0"38"-21"0,0-4 28 16,-11 15-34-16,7 0 1 15,1 23 0-15,-4-8 1 16,-4 53-3-16,4-23 1 0,7 49 1 16,0-26 1-16,-3 33-1 15,3-29 0-15,-7 7-4 16,7-22 1-16,0 14-7 15,0-22 1-15,7-4-9 16,3-15 1-16,11-18-3 16,-3-5 0-16</inkml:trace>
  <inkml:trace contextRef="#ctx0" brushRef="#br0" timeOffset="635369.7449">13751 10571 48 0,'7'-49'24'0,"-3"15"-25"16,-4 27 47-16,0 7-45 15,0 0 0-15,-4 23-1 16,4-5 1-16,0 28-2 16,0-9 0-16,11 5 0 15,-8-9 1-15,33-3-2 0,-12-7 1 16,33-15 0-16,-15-5 0 16,22-21 2-16,-15 6 0 15,4-22 2-15,-11 8 0 16,-17-19 1-16,-14 7 1 15,-22-14-2-15,-3 10 1 16,-46 8-4-16,18 8 1 16,-11 26-3-16,0 0 0 15,7 23-6-15,14-5 1 16,15 16-6-16,2-7 1 16,40-1-4-16,-7-3 0 0</inkml:trace>
  <inkml:trace contextRef="#ctx0" brushRef="#br0" timeOffset="635835.5586">14425 10571 42 0,'49'-30'21'0,"-20"8"-16"16,-19 14 38-16,-10-3-37 16,0 3 0-16,-14-3 3 15,7 0 1-15,-11 7-13 16,4 4 0-16,-17 7 7 16,9-3 1-16,-6 15-3 15,7-4 0-15,3 15-3 16,1-7 1-16,3 7-1 15,7 0 1-15,7-4-1 16,0-7 0-16,7-4-1 16,3-4 1-16,8-14 0 15,-11-1 1-15,11 8 0 0,-4-4 0 16,0 7 0-16,-7-3 1 16,3 22-1-16,-3-3 1 15,4 30-1-15,-11-12 0 16,18 34-1-16,-11-11 1 15,3 11 0-15,-3-18 0 16,0 14 1-16,-7-14 0 16,-7 3 0-16,4-7 0 15,-1-8 1-15,-10-11 1 16,-7-12-2-16,3-3 1 16,-13-19-1-16,-5 0 0 15,-9-15-2-15,6 4 0 0,7-19-3 16,0 3 0-16,39 1-4 15,-7 3 0-15,46-14-7 16,-11 10 1-16,61-21-2 16,-26 10 1-16,50-15-1 15,-32 12 1-15</inkml:trace>
  <inkml:trace contextRef="#ctx0" brushRef="#br0" timeOffset="636255.5771">15667 9721 55 0,'3'-64'27'0,"-17"45"-33"0,14 12 61 16,-21 22-51-16,0-4 0 0,-25 38-1 15,14-12 1-15,-17 61-6 16,21-19 0-16,-4 64 4 16,11-37 0-16,10 67-5 15,8-49 0-15,17 11-5 16,-4-33 1-16,50-15-8 16,-21-20 0-16,35-14-3 15,-10-12 0-15</inkml:trace>
  <inkml:trace contextRef="#ctx0" brushRef="#br0" timeOffset="636631.7084">15804 10165 66 0,'-10'-11'33'0,"24"-23"-45"0,-11 26 70 15,26-11-59-15,-8 4 1 16,25-15-2-16,-7 8 1 15,31 3 1-15,-17 8 0 16,14 26-2-16,-18-4 0 16,-10 38 0-16,-3-12 0 15,-26 46 0-15,-3-15 0 16,-39 30 0-16,11-23 0 16,-28 27 1-16,10-20 0 15,-10-6 0-15,10-20 0 16,4-7 1-16,6-11 0 0,12-12-1 15,6-7 1-15,29-27 0 16,-8 5 0-16,40-16 0 16,-15 4 1-16,29 7-1 15,-22 4 1-15,7 8-5 16,-6 0 1-16,-1 11-9 16,4-4 1-16,-4-3-5 15,0-1 1-15</inkml:trace>
  <inkml:trace contextRef="#ctx0" brushRef="#br0" timeOffset="636783.9943">16877 10778 60 0,'-18'12'30'0,"1"-5"-62"0,13-7 61 16,-7 0-48-1,11 0 1-15,15-19-3 0,2 0 0 16</inkml:trace>
  <inkml:trace contextRef="#ctx0" brushRef="#br0" timeOffset="637096.7774">17286 10511 65 0,'-10'0'32'0,"-5"26"-42"0,12-22 69 15,-11 15-60-15,3-4 1 16,1 23-2-16,6-8 0 0,11 0 0 15,11-4 1-15,14-3-2 16,-1-4 0-16,8-12 1 16,7-3 0-16,7-4 1 15,-4-15 1-15,1-8 1 16,-12-3 1-16,-13-8 0 16,-11-7 1-16,-14-8-1 15,0 11 1-15,-35-3-1 16,3 7 0-16,-24 23-3 15,3 11 0-15,0 7-6 16,14 8 0-16,14 4-8 16,25 4 1-16,0-8-4 15,15-12 1-15,16-18 1 16,12 4 0-16</inkml:trace>
  <inkml:trace contextRef="#ctx0" brushRef="#br0" timeOffset="637366.2027">17939 9894 66 0,'-4'-26'33'0,"8"29"-48"0,-4-3 78 16,10 8-64-16,1 3 1 15,14 27-1-15,-8-8 1 16,26 41 0-16,-15-18 1 16,21 52-2-16,-6-22 1 15,-15 30 0-15,-4 0 1 16,-13 4 0-16,-18-4 1 15,-14-8-1-15,-11-7 0 0,-14-4-1 16,-7-11 0-16,4-16-7 16,7-10 1-16,6-12-8 15,19-15 1-15,24-4-4 16,3-22 0-16,8-11-2 16,24-12 1-16</inkml:trace>
  <inkml:trace contextRef="#ctx0" brushRef="#br0" timeOffset="640985.247">19103 10552 69 0,'42'-7'34'0,"103"3"-51"15,-99 0 81-15,17 1-68 16,4 3 1-16,11-8-6 16,10 8 0-1,67 4-2-15,-14-4 0 16,-10-23-7-16,-25 8 0 16</inkml:trace>
  <inkml:trace contextRef="#ctx0" brushRef="#br0" timeOffset="641390.2451">21646 9992 79 0,'-38'15'39'0,"-54"26"-59"0,64-37 82 0,-15 7-65 16,-13 8 0-16,-4 7-6 15,0 1 1-15,14-1 6 16,7 0 1-16,11-7-8 16,3 0 1-16,15 7 1 15,6-3 0-15,8 3 4 16,13 1 1-16,8-1 3 16,3 4 1-16,1-4 1 15,-1 1 0-15,4-1 1 16,-8 0 0-16,-3 5-1 15,-3-1 0-15,-7 0 0 16,-4 4 0-16,-18-8-1 16,-7 0 0-16,-3 1-1 15,-7 3 1-15,-7-4-1 16,3 0 0-16,0-3-5 16,8-4 0-16,2-8-9 0,19-7 1 15,6-15-5-15,12-23 0 16</inkml:trace>
  <inkml:trace contextRef="#ctx0" brushRef="#br0" timeOffset="641660.6344">21403 9943 45 0,'-18'-26'22'0,"8"14"-21"15,10 12 39-15,0 0-38 16,14 4 0-16,11 4 3 16,13 3 0-16,12 8-5 15,13-1 0-15,22 1 4 16,14 0 0-16,7-4-5 16,-1 0 0-16,-6-11-8 15,11-4 1-15,6-4-7 16,11-3 0-16,-11-12-2 15,-3-4 0-15</inkml:trace>
  <inkml:trace contextRef="#ctx0" brushRef="#br0" timeOffset="642035.4146">22906 10556 53 0,'-18'8'26'0,"43"-4"-32"16,-7-1 57-16,6 1-49 16,12-4 1-16,13 4 0 15,18 0 1-15,11-8-6 16,6 4 0-16,-3 0-2 16,-3-8 1-16,3 1-7 15,0 3 0-15,-10 0-7 16,-15 0 0-16,-17 1 0 15,-14-1 1-15</inkml:trace>
  <inkml:trace contextRef="#ctx0" brushRef="#br0" timeOffset="642215.8882">23026 10925 62 0,'-43'26'31'0,"51"16"-40"0,-5-35 71 16,8 1-60-16,20-1 0 15,19-3 0-15,24 4 1 16,18-12-8-16,6-7 1 16,19-5-9-16,24 1 0 15,4-15-5-15,3-19 1 16</inkml:trace>
  <inkml:trace contextRef="#ctx0" brushRef="#br0" timeOffset="669164.7037">26938 11015 60 0,'-3'30'30'0,"-1"-41"-49"0,4 11 68 0,4-7-58 15,-4-1 1-15,7-3-17 16,0 3 1-16,21-18 25 15,-3 3 1-15</inkml:trace>
  <inkml:trace contextRef="#ctx0" brushRef="#br0" timeOffset="694372.2049">25026 10710 55 0,'-32'-7'27'0,"25"14"-23"16,7-7 27-16,-3 8-31 15,-1 0 0-15,-10 18-1 16,0-7 0-16,0 33 1 15,0-10 0-15,14 10-1 16,0-6 0-16,14-5 0 16,-7-7 0-16,18-8 1 15,-8-7 0-15,33-30 0 16,-12 3 0-16,29-33 1 16,-14 11 0-16,14-34 1 15,-17 19 0-15,-11-23 0 0,-4 15 1 16,-39-11 0-16,-3 15 0 15,-39-7-1-15,15 14 1 16,-26 31-2-16,11 4 0 16,-7 37-5-16,18-8 1 15,-4 42-9-15,8-19 0 16,20 34-4-16,0-18 0 16,4-9 0-16,0-10 0 15</inkml:trace>
  <inkml:trace contextRef="#ctx0" brushRef="#br0" timeOffset="694514.519">25396 11166 67 0,'29'-8'33'0,"-29"20"-54"15,0-12 77-15,-7-12-62 16,3 5 1-16,1-5-17 16,-1 5 0-16,25-4 19 15,-3 3 0-15</inkml:trace>
  <inkml:trace contextRef="#ctx0" brushRef="#br0" timeOffset="694986.6621">25883 10782 61 0,'-21'-23'30'0,"49"-37"-40"0,-21 45 57 16,18-15-47-16,-7 7 0 15,31-18 0-15,-10 11 1 16,17 15-2-16,-13 4 1 16,-1 14 0-16,-10 1 1 15,-4 23-1-15,-7-9 1 16,-10 31 1-16,-1-15 0 16,-17 19 1-16,4-12 0 15,-8 4-1-15,-3-11 1 16,0 4-2-16,7-8 1 15,3-11-1-15,4-4 0 0,7 4-2 16,4-4 1-16,0 0-2 16,3 0 0-16,10 7 0 15,-2-3 0-15,6 8 0 16,0-9 1-16,-7 12 0 16,-7-7 0-16,-14 11 3 15,0-8 0-15,-21 12 0 16,11-8 1-16,-22 0-2 15,7 0 1-15,-17-7-4 16,10-8 0-16,-3-8-7 16,10 1 1-16,14-8-6 15,8 0 0-15,28-15-3 16,-4 3 1-16,21-25 1 16,-7 3 0-16</inkml:trace>
  <inkml:trace contextRef="#ctx0" brushRef="#br0" timeOffset="695271.634">26666 11019 46 0,'8'11'23'0,"-8"16"-34"0,0-24 50 16,3 16-40-16,1-4 1 15,20 12-1-15,-3-9 1 16,25 9 0-16,-7-5 1 16,25-7-2-16,-19-3 1 15,40-12 2-15,-21 0 0 16,27-19 0-16,-20 4 1 15,-8-15 1-15,-17 7 0 16,-28-18 1-16,-4 7 0 0,-46-11-1 16,8 7 1-16,-47 8-2 15,11 11 0-15,-35 23-4 16,28-4 1-16,-4 26-7 16,15-3 1-16,13 18-9 15,15-7 0-15,35 4-3 16,4-8 0-16</inkml:trace>
  <inkml:trace contextRef="#ctx0" brushRef="#br0" timeOffset="695528.6402">28159 11057 69 0,'24'3'34'0,"19"-10"-46"0,-29 3 74 16,18-3-64-16,-8 3 1 16,36-11-15-16,-7 4 1 15,21-5 7-15,-14 5 1 16,46-11-12-16,-21 3 0 15</inkml:trace>
  <inkml:trace contextRef="#ctx0" brushRef="#br0" timeOffset="695903.4791">29598 10639 57 0,'0'8'28'0,"-11"7"-30"16,11-12 56-16,-10 16-53 15,-15-4 1-15,-17 12-2 16,10-9 0-16,-17 16-2 16,10-7 1-16,-10 3 0 15,10-8 0-15,7 5-2 16,4-5 0-16,14 8 0 16,7-3 1-16,21 10-1 15,-7-7 0-15,21 12 0 16,4-8 0-16,3 7 0 15,-7-11 1-15,-3 8 1 0,-4-8 1 16,-10 0 2-16,-4-7 1 16,-21-5 1-16,7-3 1 15,-29-15 0-15,8 0 0 16,-25-11-4-16,18 0 0 16,-4-4-7-16,4 3 0 15,7-6-9-15,6 3 1 16,26-27-3-16,-1 8 0 15</inkml:trace>
  <inkml:trace contextRef="#ctx0" brushRef="#br0" timeOffset="696082.8004">29633 10425 68 0,'36'-23'34'0,"84"-15"-49"15,-99 31 72-15,42-1-58 16,-10 1 0-16,25-1-6 15,-18 1 0-15,31 3 1 16,-13 0 1-16,14 12-11 16,-18-5 1-16,11 1-3 15,-18 0 1-15</inkml:trace>
  <inkml:trace contextRef="#ctx0" brushRef="#br0" timeOffset="699867.2389">31168 11008 60 0,'0'-4'30'0,"3"15"-39"0,-3-11 66 0,15 4-56 16,-8 0 1-16,21 7 0 15,-11 0 0-15,40 4-3 16,-11-3 0-16,7-12-1 16,-18 0 1-16,18-4-6 15,-21 0 0-15,3-3-8 16,-3-1 0-16,3 1-3 16,-14-1 0-16</inkml:trace>
  <inkml:trace contextRef="#ctx0" brushRef="#br0" timeOffset="700077.7396">31221 11188 63 0,'0'12'31'0,"32"-5"-42"0,-29-7 65 15,32 8-54-15,-13-5 1 16,23 1-3-16,1-4 1 15,-3 4-4-15,-8 0 0 16,14-8-9-16,-13 4 1 16,13-4-4-16,-10 0 0 15</inkml:trace>
  <inkml:trace contextRef="#ctx0" brushRef="#br0" timeOffset="700843.1414">28444 12408 48 0,'-35'7'24'0,"25"4"-25"16,10-11 46-16,10 15-42 15,-3-3 1-15,29-5 0 16,-8 1 0-16,35 7-6 0,-20-4 0 15,27-11 3-15,-10 0 1 16,-3 8-8-16,-12-5 1 16,-2-3-8-16,-4 0 0 15,6 4-3-15,-6-4 0 16</inkml:trace>
  <inkml:trace contextRef="#ctx0" brushRef="#br0" timeOffset="701037.655">28561 12600 68 0,'0'26'34'0,"25"0"-48"15,-15-22 72-15,25 11-59 16,-3-4 1-16,21 1-6 16,-11-5 1-16,22-3-1 15,-11 0 0-15,35 3-10 16,-17-3 0-16,24-30-2 15,-25 7 0-15</inkml:trace>
  <inkml:trace contextRef="#ctx0" brushRef="#br0" timeOffset="702327.7747">30187 12107 55 0,'4'-27'27'0,"6"16"-33"0,-10 11 57 0,0 0-50 16,0 0 0-16,-17 19 1 16,-1-4 0-16,-14 30-3 15,4-7 1-15,-14 41 1 16,6-19 1-16,-34 38-1 15,10-27 1-15,-7 31 0 16,14-23 0-16,11 19-1 16,-1-27 1-16,15 1-1 15,0-16 0-15,14-15-2 16,3-7 1-16,15-22-1 16,-4-1 0-16,31-19-1 15,-6 1 0-15,28-16-2 16,-7 4 0-16,10-11-3 15,-10 8 1-15,4-12-5 16,-12 8 0-16,1-5-4 0,-7 5 1 16,3-19 0-16,-3 7 0 15</inkml:trace>
  <inkml:trace contextRef="#ctx0" brushRef="#br0" timeOffset="702538.1948">30321 12122 59 0,'0'-4'29'0,"-14"38"-40"0,14-27 65 16,-10 31-51-16,2-8 1 16,5 34 0-16,-4-15 1 15,-18 52-7-15,4-25 0 0,-21 29 4 16,10-22 1-16,-3 18-8 16,6-25 1-16,12-1-9 15,3-15 0-15,28-3-4 16,-7-12 1-16,11-34-3 15,-4-3 1-15</inkml:trace>
  <inkml:trace contextRef="#ctx0" brushRef="#br0" timeOffset="702674.4879">30484 13047 71 0,'-8'-7'35'0,"1"11"-60"15,7-4 81-15,0 0-67 16,0 0 1-16,22-16-18 15,-5 5 1-15,22-11 29 0,-4 3 0 16</inkml:trace>
  <inkml:trace contextRef="#ctx0" brushRef="#br0" timeOffset="702898.8465">30928 12287 53 0,'21'-45'26'0,"32"15"-33"0,-39 22 50 15,25 5-43-15,-11 3 0 16,22 18 1-16,-15-3 0 16,4 34 0-16,-8-11 0 15,-16 34 1-15,-8-20 0 0,-11 46-1 16,1-23 0-16,-19 31-6 16,1-24 0-16,0 13-9 15,3-24 1-15,11 1-3 16,-3-12 0-16</inkml:trace>
  <inkml:trace contextRef="#ctx0" brushRef="#br0" timeOffset="703305.5312">31069 12908 48 0,'-3'-49'24'0,"66"-7"-25"16,-45 41 47-16,24-4-45 15,0 4 0-15,22-4-1 16,-15 8 1-16,15 14-1 15,-25 1 0-15,6 0 2 16,-9 0 1-16,-15 18 1 0,-3-7 0 16,-18 19 0-16,3-7 1 15,-3 21-1-15,0-10 0 16,7 19-3-16,-3-12 1 16,17 7-3-16,-4-6 0 15,33-13-2-15,-15-6 1 16,50-16 0-16,-22-3 1 15,18-23 0-15,1-12 0 16,-12-18 1-16,-6-8 1 16,-22-11 1-16,-7 15 0 15,-24-30 0-15,-8 19 0 16,-38-4-1-16,3 12 1 0,-42 33-5 16,11 7 0-16,-25 39-8 15,28-8 0-15,0 60-6 16,21-23 1-16,18 23-3 15,3-19 1-15,-17 12 2 16,3-16 1-16</inkml:trace>
  <inkml:trace contextRef="#ctx0" brushRef="#br0" timeOffset="745941.8353">26060 11429 30 0,'7'0'15'0,"-14"0"-1"16,7 0 16-16,0 0-23 15,0 0 0-15,0 0 4 16,0 0 1-16,0 0-14 0,0 0 0 16,0 0 9-16,0 0 1 15,0 15-4-15,0-3 1 16,0 18-2-16,0-4 0 15,0 23-1-15,0-11 0 16,3 7-1-16,-3-8 0 16,7-3-1-16,-3-4 1 15,6-3 0-15,-3-9 0 16,-3-2 0-16,3-1 0 16,-3-4 0-16,-1 0 0 15,-3-7 0-15,0 0 1 0,0-1-1 16,0 1 1-16,0-4-1 15,0 0 0-15,4-4-1 16,-4 4 1-16,14-3-1 16,-4-1 0-16,11 0 0 15,-3 4 0-15,7-7 0 16,-4 3 0-16,28-11 0 16,-17 4 0-16,42-5-1 15,-21 5 1-15,25-11 0 16,-15 3 0-16,11 11-1 15,-14 1 1-15,-7-1 0 16,-10 1 1-16,-1-1-1 16,-10 4 0-16,-1 1 0 15,-6-1 0-15,0 11 0 16,-4-3 0-16,4-4-1 16,-4 0 1-16,3 4 0 15,-6 0 0-15,7 3 0 0,-4-3 0 16,7-4 0-16,-7 0 0 15,8 0 0-15,-8 0 0 16,0-8 0-16,-3 5 1 16,-8-1-1-16,4 0 1 15,-7-3-1-15,0 3 0 16,-7 0 0-16,0 4 0 16,0-7 0-16,0 3 0 15,-7-7 0-15,4 7 0 16,-1 4-1-16,1 0 1 0,3 0 0 15,0 0 1-15,0 0-1 16,0 0 0-16,0-8 0 16,0 1 0-16,0-8 0 15,0 3 1-15,7-18-1 16,3 8 0-16,-3-12-1 16,0 7 0-16,1-6-3 15,-5 6 1-15,1 1-4 16,-1 3 1-16,-6 12-7 15,3 4 0-15,-4 18-4 16,4-4 0-16,-14-10 0 16,3-1 1-16</inkml:trace>
  <inkml:trace contextRef="#ctx0" brushRef="#br0" timeOffset="753298.4004">13466 11448 53 0,'-4'-7'26'0,"4"7"-18"15,0 0 26-15,0 0-34 16,0 0 1-16,-4 11 1 16,-3-4 0-16,0 16-2 15,4-4 0-15,-4 22 3 0,3-7 0 16,1 11 0-16,-1-11 1 15,4 19-1-15,-10-16 0 16,10 1-1-16,0-8 1 16,10 0-3-16,-10-7 1 15,4 3 0-15,-1-7 0 16,1 3 0-16,-4-6 1 16,0 2-1-16,0-3 1 15,0-3 0-15,0-1 0 16,7-4-1-16,-4 1 1 15,4 3-2-15,4-3 1 0,10-8-1 16,-7 0 0 0,32 4 0-16,-11-1 0 0,11 1-1 15,-3-4 1-15,41 0 0 16,-20 0 0-16,63-4-1 16,-36 4 1-16,44-3-1 15,-33-1 1-15,71 0 0 16,-46 4 0-16,53-11-1 15,-50 7 1-15,57 0 0 16,-46 4 0-16,46 0 0 16,-53 0 0-16,57 4 0 15,-50 0 0-15,32-8 0 16,-39 0 0-16,42 4-1 16,-52 0 1-16,20 8 0 15,-38-1 0-15,21-3 0 16,-25 0 0-16,15-4 0 0,-32 0 0 15,10 4 0-15,-14-1 0 16,7-6 0-16,-21 3 1 16,7 0-1-16,-21 0 0 15,7 3 0-15,-18 1 0 16,11-4 0-16,-7 0 0 16,4 4 0-16,-12-4 0 15,8 0 0-15,-10 0 0 16,6 0 0-16,-7 0 0 15,11 4 0-15,-14-4 0 16,7-4 0-16,-18 4 0 0,14 0 0 16,-10 0 0-16,-1-4 0 15,-6 4 0-15,0 0 0 16,-1 0 0-16,-3 0 0 16,-3 0 1-16,-4-7-1 15,-3-1 1-15,6-7-1 16,-6 7 1-16,-1-3-1 15,1 0 1-15,-4-8-1 16,0 4 0-16,0-4 0 16,0 4 1-16,-4-26-1 15,1 7 0-15,-1-23 0 16,4 16 0-16,0-12 0 16,0 12 0-16,0 0-2 15,0 7 0-15,4 4-7 16,-4 3 0-16,17 8-8 15,-6 4 1-15,24-7-2 0,-10 3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53.68619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0T15:18:57.08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3863 1089 25 0,'3'-27'12'0,"8"12"3"0,-11 15 13 0,4-19-21 16,-1 8 1-16,8-4 5 15,-8 4 1-15,1-4-16 16,-4 3 1-16,0 5 10 16,0-1 1-16,0 8-4 15,0 0 0-15,0 23-3 16,0-4 0-16,0 41-2 16,0-11 0-16,0 49-1 15,0-23 0-15,3 30 0 16,1-26 1-16,3 19-4 15,-4-23 1-15,1 8-4 16,-1-23 0-16,12-14-7 16,-8-13 1-16,17-14-6 0,-6-4 0 15,7-33 1-15,-4 2 0 16</inkml:trace>
  <inkml:trace contextRef="#ctx0" brushRef="#br0" timeOffset="210.4846">4322 1002 63 0,'-11'-7'31'0,"18"18"-40"0,-7-11 70 15,0 19-60-15,0-4 1 16,-7 41 1-16,3-14 0 0,-3 55-4 16,-3-18 0-16,6 27 2 15,1-23 0-15,-1 22-7 16,1-19 1-16,3-10-9 15,0-20 1-15,10 1-7 16,4-16 1-16</inkml:trace>
  <inkml:trace contextRef="#ctx0" brushRef="#br0" timeOffset="406.9027">3909 1559 49 0,'-21'-19'24'0,"28"12"-14"15,-7 7 42-15,7-8-49 16,0 4 1-16,25-3 1 16,-8 3 0-16,26-7-7 0,-8 3 0 15,39 1-1-15,-21-1 1 16,18 8-14-16,-15 0 1 16,25 0-5-16,-21 0 1 15</inkml:trace>
  <inkml:trace contextRef="#ctx0" brushRef="#br0" timeOffset="1456.1839">5256 991 56 0,'-3'-19'28'0,"-1"0"-25"15,4 15 54-15,-7 8-55 16,4 0 0-16,-4 11 1 0,3-4 1 16,-6 31-6-16,6-9 1 15,-14 47 3-15,8-20 0 16,-18 60-2-16,6-33 1 15,1 7-1-15,7-23 0 16,-7 23 0-16,3-22 0 16,8-8 0-16,3-15 0 15,3-8-1-15,4-11 0 16,18-30 0-16,-8 0 0 16,12-37-1-16,-5 6 1 15,8-63-1-15,-7 23 1 16,17-50 0-16,-10 31 1 0,3-30 0 15,-7 26 1-15,4 11-1 16,-4 19 1-16,0 30 0 16,-3 8 0-16,3 56 0 15,-4-8 1-15,-3 57-1 16,-6-18 0-16,6 52 0 16,-7-31 1-16,7 16-4 15,-7-23 0-15,7 23-7 16,-7-26 0-16,11-8-8 15,-1-15 1-15,4 0-4 16,-6-12 0-16</inkml:trace>
  <inkml:trace contextRef="#ctx0" brushRef="#br0" timeOffset="1651.7739">5172 1619 74 0,'14'38'37'0,"7"-68"-54"0,-14 22 78 16,39-3-60-16,-7 3 0 16,38-7-3-16,-20 4 1 15,38-8-10-15,-28 4 1 16,25-4-8-16,-18 4 1 16,-7 4-3-16,-18 0 1 15</inkml:trace>
  <inkml:trace contextRef="#ctx0" brushRef="#br0" timeOffset="6140.169">7119 1281 61 0,'-3'0'30'0,"-1"-19"-23"15,4 7 31-15,0 12-38 16,0 0 0-16,0 15 0 16,0-3 0-16,0 22 0 15,0-12 0-15,0 38 1 16,0-11 0-16,4 42 0 15,-4-20 0-15,3 34-1 16,-3-29 1-16,0 7-4 16,0-19 1-16,4-12-7 15,-4-7 1-15,10-18-8 0,-3-5 0 16,7-29-1-16,-3-1 0 16</inkml:trace>
  <inkml:trace contextRef="#ctx0" brushRef="#br0" timeOffset="6350.8962">6819 1627 40 0,'-32'-19'20'0,"39"15"-17"0,-7 4 39 15,15-4-38-15,-1 1 1 16,32 6 2-16,-8 1 0 16,22 0-9-16,-14 0 0 0,21-1 6 15,-14 1 0-15,21 0-3 16,-14-4 1-16,11 0-7 15,-18 0 0-15,10 4-10 16,-13-1 1-16,2-10-3 16,-16-1 1-16</inkml:trace>
  <inkml:trace contextRef="#ctx0" brushRef="#br0" timeOffset="13768.3024">8513 1239 56 0,'-11'-4'28'0,"11"-7"-11"0,0 11 28 0,0 0-43 16,0 0 0-16,0-7 1 15,0 7 0-15,0-8-4 16,0 0 1-16,11 24 2 16,-11-5 1-16,0 26-2 15,0-3 1-15,0 38-1 16,0-16 0-16,-15 27-2 15,12-19 1-15,-11 26-5 16,7-22 1-16,3 0-4 16,1-16 1-16,10-18-8 15,0-7 1-15,32-27-3 16,-15 0 0-16,19-42 0 16,-12 8 1-16</inkml:trace>
  <inkml:trace contextRef="#ctx0" brushRef="#br0" timeOffset="13936.6571">8788 1198 45 0,'-21'-42'22'0,"-1"54"-22"0,19-12 48 16,-11 26-46-16,7-7 0 16,-4 37 1-16,4-11 0 15,7 42-4-15,0-27 0 16,4 30 1-16,-1-18 1 16,11 14-6-16,-7-22 1 15,14-3-9-15,-3-12 0 16,10-19-3-16,0-4 0 0</inkml:trace>
  <inkml:trace contextRef="#ctx0" brushRef="#br0" timeOffset="14113.2576">8477 1740 54 0,'-42'3'27'0,"42"5"-32"16,0-8 55-16,10-4-48 15,-6 0 0-15,14 1-1 16,-8-1 1-16,29-4-6 15,-11 5 0-15,29-16-2 16,-15 4 1-16,36 7-7 16,-22 1 0-16,25-1-5 15,-17 4 1-15</inkml:trace>
  <inkml:trace contextRef="#ctx0" brushRef="#br0" timeOffset="14457.3868">9172 1830 46 0,'0'0'23'0,"21"-26"-23"0,-14 18 44 16,29-22-43-16,-12 7 1 16,22-11 2-16,-7 8 1 15,7 7-5-15,-7 1 0 16,0 29 3-16,-4-7 0 15,-14 26-1-15,-7-8 1 16,-24 31-1-16,-1-12 0 0,-24 31 0 16,3-16 1-16,-10 27 0 15,10-23 0-15,4 12-1 16,6-16 0-16,19-3-3 16,3-12 1-16,25-11-7 15,-4-3 1-15,35-27-9 16,-13 0 0-16,38-30-3 15,-18 7 0-15,22-33 0 16,-18 10 0-16</inkml:trace>
  <inkml:trace contextRef="#ctx0" brushRef="#br0" timeOffset="14802.8885">10111 1525 62 0,'-43'-7'31'0,"19"10"-38"0,20-3 71 16,-3 12-64-16,-4-5 0 15,11 23 0-15,0-7 0 16,18 30 0-16,-4-8 0 16,21 4-1-16,-3-12 1 15,28-7-2-15,-14-3 0 16,21-24 0-16,-7 1 0 16,14-19 0-16,-14 4 1 15,7-27 1-15,-10 8 1 16,-12-23 1-16,-6 8 1 0,-21-26-1 15,-8 18 1 1,-31-18-1-16,7 18 0 0,-28 23-2 16,7 3 0-16,-25 31-3 15,14 0 0-15,-4 19-6 16,8-8 1-16,31 19-8 16,4-8 0-16,50 11-2 15,-15-10 0-15,25 3 2 16,-18-8 0-16</inkml:trace>
  <inkml:trace contextRef="#ctx0" brushRef="#br0" timeOffset="15253.5165">11737 1510 60 0,'-21'19'30'0,"17"-8"-41"0,4-11 72 16,14 4-59-16,-3 0 1 16,10 3-1-16,-3 1 1 15,31-5-4-15,-7 1 0 16,33-4 2-16,-16 0 1 15,26 0-3-15,-14 0 1 0,10-4 0 16,-18 1 1-16,26-5-1 16,-22 1 0-16,14-8 0 15,-14 0 0-15,-7-4 1 16,-14 0 0-16,-4 0-1 16,-17-3 1-16,-11-9 0 15,-14-2 0-15,-18-1-1 16,-10 4 1-16,-18 0-3 15,11 11 1-15,-11-8-4 16,11 12 0-16,3 12-6 16,11 6 0-16,7 12-6 15,14 12 1-15,10-5-2 16,4 5 0-16</inkml:trace>
  <inkml:trace contextRef="#ctx0" brushRef="#br0" timeOffset="15538.1308">12432 2229 63 0,'-28'22'31'0,"-29"-37"-35"0,50 12 67 16,-25-16-63-16,8 4 0 16,-15-12 0-16,11 9 0 15,-15-24 0-15,8 12 0 16,3 0 0-16,4 4 0 15,21-1-1-15,4 8 1 16,27 12 0-16,1-1 0 0,49 5 0 16,-21 3 0-16,49-8 0 15,-21 4 0-15,46-7-5 16,-31 0 1-16,45-8-11 16,-39 4 1-16,43-15-3 15,-36 7 0-15</inkml:trace>
  <inkml:trace contextRef="#ctx0" brushRef="#br0" timeOffset="16093.5829">14235 1224 52 0,'-11'-30'26'0,"15"22"-22"16,-4 8 44-16,7 0-45 16,-7 4 0-16,0 26 2 15,3-7 1-15,-3 60-8 16,0-31 1-16,0 65 4 16,0-30 1-16,-3 33-5 15,3-30 0-15,0 8-6 16,0-23 0-16,17 1-8 15,1-24 1-15,14-25-4 0,-11-5 0 16,32-56 1-16,-22 8 1 16</inkml:trace>
  <inkml:trace contextRef="#ctx0" brushRef="#br0" timeOffset="16275.879">14616 1205 58 0,'-18'19'29'0,"-7"71"-40"0,22-75 67 15,-4 42-56-15,0-12 0 16,7 27-6-16,0-16 1 16,7 19-4-16,-4-15 1 0,15 16-8 15,-4-16 0-15,-7-41-1 16,0-4 1-16</inkml:trace>
  <inkml:trace contextRef="#ctx0" brushRef="#br0" timeOffset="16724.6522">14291 1725 55 0,'-35'-8'27'0,"52"-22"-33"16,-13 22 64-16,31-10-58 15,-7-1 0-15,39 0 0 16,-14 4 1-16,21 7-1 16,-10 5 0-16,6 18 0 15,-13-4 1-15,3 38-1 16,-21-15 1-16,-22 18 0 15,-10-10 0-15,-28 18 1 16,4-11 1-16,-15 11-1 16,7-7 1-16,-7-8-1 0,15-11 1 15,3-8-2-15,7-3 0 16,14-8-2-16,-4-4 1 16,25 0-3-16,-10-3 1 15,21 3-1-15,-11-3 0 16,21 14 0-16,-10-7 1 15,0 19-1-15,-4-7 1 16,-6 10 2-16,-12-3 0 16,-10 11 2-16,4-11 0 15,-32 7 0-15,3-10 1 0,-42-1-1 16,21-4 1-16,-31-11-1 16,17-4 0-16,-7-18-5 15,14-1 0-15,0-22-6 16,14 8 1-16,18-16-6 15,4 8 0-15,31-23-3 16,-7 12 0-16,53-31 2 16,-14 20 1-16</inkml:trace>
  <inkml:trace contextRef="#ctx0" brushRef="#br0" timeOffset="17039.4909">15589 1442 57 0,'0'-37'28'0,"-21"44"-35"15,18-7 64-15,-15 23-57 16,4-4 1-16,-7 48 0 16,7-14 0-16,-4 30-2 0,14-23 0 15,26 15 0-15,-8-18 0 16,35-8-1-16,-21-12 0 16,25-14-1-16,-14-8 1 15,21-26 0-15,-21 3 0 16,7-22 2-16,-11 7 0 15,-25-29 1-15,1 14 1 16,-29-22-1-16,11 11 1 16,-31-7-2-16,6 14 0 15,-14 16-3-15,4 7 1 16,-4 15-7-16,14 0 1 0,25 8-6 16,0 0 0-16,42-12-1 15,-7 1 0-15</inkml:trace>
  <inkml:trace contextRef="#ctx0" brushRef="#br0" timeOffset="17190.6622">16133 1416 54 0,'38'-11'27'0,"51"7"-28"15,-58-7 58-15,5 3-57 16,9 1 1-16,-2-8-7 16,-1 3 0-16,4-3-3 15,0 8 1-15,-7-1-8 16,-8 4 0-16,-2-26-1 15,-8 11 0-15</inkml:trace>
  <inkml:trace contextRef="#ctx0" brushRef="#br0" timeOffset="17355.8101">16499 1205 64 0,'-31'57'32'0,"6"-1"-34"0,21-45 74 15,-3 27-73-15,7-4 1 16,0 7-7-16,0-3 1 15,14 15-2-15,-3-12 0 16,24 12-10-16,-10-12 0 16,3-11-3-16,-7-7 1 15</inkml:trace>
  <inkml:trace contextRef="#ctx0" brushRef="#br0" timeOffset="17775.893">17847 1770 54 0,'0'-45'27'0,"14"14"-27"0,-10 24 55 15,6-1-53-15,-3 1 1 16,7 26 0-16,-10-4 1 15,14 49-5-15,-11-15 0 16,-7 33 2-16,0-18 1 16,7 30-6-16,-4-22 0 15,11-1-6-15,0-14 0 16,4-4-7-16,-4-12 1 16,-10-18-3-16,-1-8 1 0</inkml:trace>
  <inkml:trace contextRef="#ctx0" brushRef="#br0" timeOffset="17941.2067">17646 1969 55 0,'-7'-11'27'0,"39"3"-25"15,-22 5 57-15,18-5-59 16,4 4 1-16,35 1-7 16,-17-1 1-16,41 0-4 15,-20 0 0-15,42 4-7 16,-25 0 0-16,4-7-2 15,-25-1 0-15</inkml:trace>
  <inkml:trace contextRef="#ctx0" brushRef="#br0" timeOffset="18255.8558">18934 2398 59 0,'-4'-4'29'0,"43"-52"-40"0,-32 45 66 15,28-42-55-15,18-11 0 16,14-15 3-16,4-4 0 16,-4-22-3-16,-7 7 0 15,-4 0 1-15,-17 15 1 16,-7 16-1-16,-11 18 1 16,-14 19-2-16,-11 22 1 0,1 23 0 15,-8 34 0-15,8 11 0 16,3 15 0-16,3 1-3 15,11-1 0-15,4-3-5 16,-7-16 0-16,20 23-9 16,-6-23 0-16,-4-3-3 15,-3-12 1-15,-11-14 2 16,0-5 0-16</inkml:trace>
  <inkml:trace contextRef="#ctx0" brushRef="#br0" timeOffset="18421.223">19269 1898 58 0,'-4'3'29'0,"82"-10"-28"16,-50 3 69-16,18-3-70 15,14-1 1-15,-7-3-4 16,3-4 0-16,4 3-4 0,-14 1 0 16,25 4-10-16,-15-1 1 15,15-7-4-15,-11 4 0 16</inkml:trace>
  <inkml:trace contextRef="#ctx0" brushRef="#br0" timeOffset="18585.8786">20073 1431 72 0,'18'-7'36'0,"66"-5"-48"0,-62 8 75 15,45-18-64-15,-15 3 1 0,54-7-11 16,-25 11 0-16,57-19 1 15,-43 11 0-15,36-7-9 16,-32 8 0-16</inkml:trace>
  <inkml:trace contextRef="#ctx0" brushRef="#br0" timeOffset="19607.1922">22578 1668 38 0,'-25'-4'19'0,"22"12"-3"15,3-8 19-15,-4 7-33 16,4 1 1-16,0 26 1 16,0-8 1-16,-7 42-6 0,7-15 0 15,0 48 4-15,0-18 0 16,11 34-3-16,-8-27 1 15,4 15-7-15,4-22 0 16,10-11-8-16,-11-16 0 16,29-18-2-16,-7-8 0 15</inkml:trace>
  <inkml:trace contextRef="#ctx0" brushRef="#br0" timeOffset="19953.1524">23206 1766 78 0,'-11'-4'39'0,"8"19"-56"0,3-15 86 0,-4 19-70 16,1-4 1-16,-22 42-1 15,7-12 0-15,-17 64-1 16,10-30 1-16,-24 30-2 16,10-26 1-16,-17 18-1 15,17-25 1-15,4-16-1 16,3-15 1-16,7-19 0 15,4-3 0-15,3-34 0 16,8-1 0-16,-1-29-1 16,4 7 1-16,4-7-1 15,3 7 0-15,7 19 1 16,-4 0 1-16,22 26 0 16,-4-3 0-16,11 22-2 15,-8-4 1-15,12 15-6 16,-12-11 1-16,36 12-6 0,-17-8 0 15,20-8-2-15,-13-3 0 16</inkml:trace>
  <inkml:trace contextRef="#ctx0" brushRef="#br0" timeOffset="20298.285">23678 2737 61 0,'0'0'30'0,"-3"-15"-32"0,3 15 67 15,-4-15-65-15,4 3 1 16,-21-3-3-16,4 4 0 15,-22 15 1-15,11 0 1 0,-25 29-1 16,17-2 1-16,-13 33-1 16,14-16 0-16,6 13 1 15,8-12 0-15,21-12 0 16,0-7 0-16,36 0-1 16,-12 0 0-16,29-26-1 15,-10-4 1-15,6-34 1 16,-7 12 0-16,4-5 0 15,-11 9 1-15,4 3 2 16,-11 3 0-16,-6 27-1 16,-5-3 0-16,8 22-5 15,-7-8 1-15,24 8-6 16,-14-12 0-16,39-3-7 16,-10-4 1-16,31-4-4 15,-14-3 1-15,14-16 2 0,-21 5 0 16</inkml:trace>
  <inkml:trace contextRef="#ctx0" brushRef="#br0" timeOffset="20522.5324">24910 2360 57 0,'-4'0'28'0,"39"4"-28"0,-28-4 63 15,25 0-62-15,-7 0 1 16,35 0-1-16,-14 0 0 0,21 12-5 16,-18-5 1-16,22 1-4 15,-18-1 0-15,14 1-9 16,-18-1 0-16,4 4-3 16,-11 1 1-16</inkml:trace>
  <inkml:trace contextRef="#ctx0" brushRef="#br0" timeOffset="21003.155">24970 2737 73 0,'3'-4'36'0,"39"-11"-47"16,-27 11 77-16,34-3-66 15,-10 3 0-15,38 4-5 16,-17 0 1-16,25-8-4 16,10 5 1-16,8-5-11 15,-26 1 1-15,36-20-4 16,-28 8 1-16</inkml:trace>
  <inkml:trace contextRef="#ctx0" brushRef="#br0" timeOffset="21769.7729">26412 2752 49 0,'-31'-4'24'0,"17"-22"-16"16,14 18 47-16,-4-7-52 15,4 4 1-15,7-8 0 0,0 4 1 16,14 0-8-16,-7 4 1 16,29 3 4-16,-8 4 0 15,36 8-2-15,-18-4 0 16,38 4-1-16,-17 0 1 16,67 3 0-16,22 1 0 15,20-8 0-15,-52 0 0 16,87 0 0-16,-52 0 1 15,113-4 0-15,-78 0 0 16,99 0-1-16,-88 1 0 16,105 3 0-16,-98 0 1 15,105-4-1-15,-101 4 0 0,76 0 0 16,-76 0 0-16,55 4 0 16,-69-1 0-16,20 5 0 15,-67-1 0-15,22 5 0 16,-57-1 0-16,-8 4-1 15,-30-4 0-15,-22-3-2 16,-14-1 1-16,-18 1-3 16,-7 3 0-16,-7-3-7 15,-7-4 0-15,-17 7-4 16,-4-4 1-16,-7-22-2 16,10 4 1-16</inkml:trace>
  <inkml:trace contextRef="#ctx0" brushRef="#br0" timeOffset="22730.4836">26603 1476 43 0,'-14'-15'21'0,"17"-4"-5"0,-3 12 22 16,18-1-36-16,-7 5 1 16,20-1-1-16,-6 0 0 15,17 4-3-15,-10 0 0 16,10 4 0-16,-6 0 1 0,-8 3-4 16,-7-3 0-1,-7 3 0 1,-7-3 0-16,-21-4 0 15,0 0 0-15,-21-4 3 16,7 1 1-16,-15 6 1 16,8 1 1-16,-14 26 0 15,10-7 1-15,-7 44-1 16,4-14 0-16,3 37-1 16,11-26 0-16,-8 27 0 15,12-20 1-15,-1 27-1 16,7-23 1-16,1 1-1 15,6-20 0-15,-3-3 0 16,7-12 1-16,-4-3 0 16,8-12 0-16,-1-7 1 0,1-4 0 15,3-11-1-15,0-4 1 16,14 4 0-16,0-1 0 16,21-14-2-16,-10 3 1 15,21-3-4-15,-7 4 0 16,6-5-5-16,-2 5 0 15,6-16-8-15,-7 8 1 16,11-7-3-16,-14 3 0 16,-7-8 1-16,0 9 0 15</inkml:trace>
  <inkml:trace contextRef="#ctx0" brushRef="#br0" timeOffset="23015.0436">26910 2424 61 0,'-11'0'30'0,"32"-60"-36"0,-10 45 71 0,14-34-65 16,-4 12 1-16,28-27-1 16,-10 15 0-16,18-27-1 15,-12 20 1-15,-2-27 0 16,-8 23 0-16,-10 7 0 16,-4 12 1-16,-11 18-1 15,5 5 1-15,-19 36 0 16,1-3 0-16,-12 31 0 15,8-13 0-15,-10 28-4 16,3-12 0-16,7 15-5 16,-4-16 0-16,11 5-7 0,0-11 0 15,7-1-3-15,-7-7 0 16,0-23 2-16,0-3 0 16</inkml:trace>
  <inkml:trace contextRef="#ctx0" brushRef="#br0" timeOffset="23151.2632">27079 2135 55 0,'-42'-34'27'0,"38"26"-31"0,4 8 62 16,7-3-56-16,0-1 1 16,22 4-3-16,-8 0 0 15,14 0-7-15,0 0 0 16,11-8-7-16,-10 4 1 0,16-3-5 16,-9-1 0-16</inkml:trace>
  <inkml:trace contextRef="#ctx0" brushRef="#br0" timeOffset="23315.7908">27552 1709 59 0,'-21'-15'29'0,"42"-7"-27"15,-10 14 58-15,3-10-60 16,0 6 1-16,25-7-5 16,-11 4 0-16,25 0-3 15,-18 4 1-15,25 3-10 16,-18 5 1-16,15-5-4 15,-15 1 0-15</inkml:trace>
  <inkml:trace contextRef="#ctx0" brushRef="#br0" timeOffset="23675.6209">28176 1521 60 0,'7'-3'30'0,"18"-12"-39"0,-14 11 61 15,3-11-52-15,3 3 1 16,1 5-1-16,0 3 1 15,3 12 0-15,-3-5 0 16,-8 20 1-16,1-4 0 16,-11 26-1-16,0-11 1 15,0 19-1-15,0 3 1 16,-7 0-3-16,3 1 0 0,4-1-1 16,0 1 1-16,0-1-1 15,0-7 0-15,-3 4 0 16,-1-12 1-16,-7 1 1 15,4-9 0-15,-10 5 1 16,6-12 0-16,-31-11 0 16,7-3 1-16,-15-16-3 15,11 0 1-15,1-3-6 16,9-1 1-16,12-7-7 16,3 4 0-16,24-8-4 15,-3 4 0-15,36-23 0 16,-8 8 0-16</inkml:trace>
  <inkml:trace contextRef="#ctx0" brushRef="#br0" timeOffset="23931.6357">28787 1600 63 0,'14'0'31'0,"49"-22"-39"0,-49 14 70 16,25 1-61-16,-11-1 1 15,36 1-2-15,-18-1 1 16,14 8-6-16,-21 0 1 16,6 0-7-16,-16 0 1 15,-1 8-7-15,-7-1 1 0,-14-3-3 16,-3 0 1-16</inkml:trace>
  <inkml:trace contextRef="#ctx0" brushRef="#br0" timeOffset="24217.9303">28857 1642 48 0,'-46'26'24'0,"15"19"-23"16,27-37 49-16,1 18-49 15,-1-3 0-15,-3 22 0 16,3-11 1-16,4 18-3 15,0-10 1-15,-3 14 1 16,-1-11 1-16,4 8-1 16,-10-12 0-16,6 5 1 15,1-9 1-15,3 1-1 16,0-8 1-16,0 0-1 0,0-7 0 16,17 7-2-16,-6-11 0 15,28-8-6-15,-4 0 1 16,18-11-8-16,0 0 1 15,42-7-5-15,-17 3 1 16,52-15-1-16,-31 0 1 16</inkml:trace>
  <inkml:trace contextRef="#ctx0" brushRef="#br0" timeOffset="24545.7846">29993 1709 60 0,'18'-26'30'0,"-1"11"-42"16,-13 11 67-16,-4 8-54 15,0 0 1-15,-7 33 2 16,-7-6 0-16,-14 36-5 16,6-14 0-16,-16 34 3 15,6-20 0-15,-3 24-5 16,-1-24 0-16,22 9-8 0,0-20 1 16,25-7-7-16,-4-4 1 15,10-34-3-15,-3-3 1 16</inkml:trace>
  <inkml:trace contextRef="#ctx0" brushRef="#br0" timeOffset="24756.3756">30254 1597 59 0,'-10'-12'29'0,"6"61"-32"0,4-41 64 0,-3 48-59 15,-12-14 0 1,-6 37 0-16,4-19 1 0,-12 34-4 15,12-19 0-15,3 15-1 16,3-18 0-16,1-1-7 16,2-14 1-16,1-1-8 15,4-14 0-15,3-16-4 16,0-3 1-16</inkml:trace>
  <inkml:trace contextRef="#ctx0" brushRef="#br0" timeOffset="25177.4643">29718 2131 48 0,'-14'-15'24'0,"63"4"-20"16,-35 7 47-16,29-11-50 15,-4 3 1-15,45 5 2 16,-20-1 0-16,17 8-5 16,-25 0 1-16,11 0 2 0,-14 0 1 15,-18 12-1-15,-10-1 0 16,-25 15-2-16,0-7 1 15,-10 15-1-15,-1-8 1 16,-10 4-1-16,3-3 1 16,1 3-1-16,2-7 0 15,26-1-1-15,-7-3 1 16,3 3-1-16,3 1 1 16,11 0-1-16,-3-5 1 15,3 9-1-15,-7-5 1 16,-3 5 0-16,-4-5 0 0,-14 5 1 15,-4-9 1-15,-3 5-1 16,-3-4 1-16,-19 0-1 16,12-4 0-16,-22-12-3 15,7 1 0-15,11 0-5 16,7-4 0-16,17-8-6 16,0 1 1-16,22 3-5 15,0 0 1-15,31-22 0 16,-10 7 0-16</inkml:trace>
  <inkml:trace contextRef="#ctx0" brushRef="#br0" timeOffset="25492.3975">30702 2112 57 0,'7'-34'28'0,"-7"19"-28"16,0 15 62-16,-3 0-61 16,-1 0 0-16,-10 11 0 0,11-3 0 15,-8 26-2-15,4-4 1 16,7 26 0-16,7-10 0 15,21 6 0-15,-3-10 0 16,21-5 0-16,-11-10 0 16,14-12 0-16,-6-4 0 15,17-19 0-15,-21 1 1 16,-1-27-1-16,-9 4 0 16,-12-11-1-16,-13 7 1 15,-25-11-2-15,3 11 1 16,-14 7-3-16,11 9 1 15,-18 2-5-15,7 5 0 16,32 4-9 0,0-1 1-16,32-22-1 15,-7 7 0-15</inkml:trace>
  <inkml:trace contextRef="#ctx0" brushRef="#br0" timeOffset="25657.5142">31253 1785 61 0,'3'-19'30'0,"32"19"-29"15,-31 0 62-15,28 0-61 16,-4 0 0-16,21 4-1 16,-10-4 1-16,0 3-8 15,-11 1 0-15,11 0-6 16,-11 0 0-16,11 3-6 16,-4-3 0-16,-3-8-2 0,-11 4 1 15</inkml:trace>
  <inkml:trace contextRef="#ctx0" brushRef="#br0" timeOffset="25824.6828">31669 1604 53 0,'-35'8'26'0,"6"37"-29"0,26-38 56 15,-4 23-51-15,-4-7 0 16,-6 18-1-16,2-10 1 16,8 17-6-16,-7-10 1 15,11 3-4-15,-4-7 0 16,21 0-8-16,0-4 0 15,21-15-2-15,-7 0 1 0</inkml:trace>
  <inkml:trace contextRef="#ctx0" brushRef="#br0" timeOffset="26198.5672">31891 1717 54 0,'4'-4'27'0,"34"4"-31"15,-23 0 56-15,27-4-51 16,-17 1 1-16,20 6-1 15,-6 1 1-15,7 0-1 16,-11 0 0-16,1 15 2 16,-8-4 0-16,-10 11 0 15,-4-7 1-15,-14 11-1 16,0-8 0-16,-14 20-2 16,6-12 1-16,-13 8-2 15,4-8 1-15,-8 22-2 0,14-14 1 16,-6 30-1-16,-1-16 0 15,11 16 0-15,-7-15 0 16,10 7 0-16,4-15 1 16,-14 8 0-16,11-12 0 15,-15 4 0-15,0-11 1 16,-17-7-3-16,3-5 0 16,-28-7-6-16,15-3 1 15,-8-9-8-15,14 1 0 16,-25-4-3-16,15 0 0 15,-11-15 1-15,11 4 0 0</inkml:trace>
  <inkml:trace contextRef="#ctx0" brushRef="#br0" timeOffset="27309.9852">28307 3154 56 0,'-18'19'28'0,"25"-15"-34"0,-7-4 64 16,18 4-55-16,-4 0 0 16,32-1 2-16,-11 1 0 15,18-4-7-15,-7 0 1 16,28 0-1-16,-21 0 0 16,3 0-9-16,-13 0 0 15,-8 4-6-15,-10 0 0 16,-1-8-3-16,-6 4 1 15</inkml:trace>
  <inkml:trace contextRef="#ctx0" brushRef="#br0" timeOffset="27608.8968">28222 3233 56 0,'-21'19'28'15,"21"8"-38"-15,0-24 61 0,-3 24-51 16,-5-8 1-16,-2 33 0 15,-1-10 0-15,-3 44-2 16,0-22 1-16,-7 19 1 16,3-19 0-16,1 11-1 15,3-15 1-15,-4-3-1 16,4-16 1-16,7-7 0 16,-4-8 0-16,8-3-1 15,-1-8 1-15,18-4 0 16,-7-3 0-16,29-1-3 15,-12-3 0-15,15-8-5 0,-7 1 0 16,24-9-7 0,-10 5 0-16,21-20-3 0,-10 5 0 15</inkml:trace>
  <inkml:trace contextRef="#ctx0" brushRef="#br0" timeOffset="27821.4867">28949 3245 51 0,'-7'-38'25'0,"7"34"-26"0,0 4 50 16,-11 12-48-16,8-1 1 16,-18 27 0-16,3-8 1 15,-14 37-4-15,0-14 1 0,-3 45 1 16,7-27 0-16,0 1-6 16,10-16 1-16,8 5-8 15,2-9 0-15,26-18-5 16,-7-8 1-16,20-33 0 15,1 3 0-15</inkml:trace>
  <inkml:trace contextRef="#ctx0" brushRef="#br0" timeOffset="28004.9298">29108 3313 58 0,'-29'3'29'0,"-16"46"-36"15,38-41 67-15,-11 33-59 16,0-7 0-16,1 30 0 15,3-11 1-15,3 18-5 16,4-14 0-16,7 7-3 16,0-12 0-16,0 1-9 0,0-12 1 15,10 4-4-15,12-11 0 16</inkml:trace>
  <inkml:trace contextRef="#ctx0" brushRef="#br0" timeOffset="28180.2995">28607 3794 59 0,'-21'-26'29'0,"31"15"-31"0,-10 11 59 16,25-12-56-16,-11 5 1 15,42-1-1-15,-13 1 0 0,10 3-7 16,-15 0 1-16,26 4-7 16,-22 0 1-16,18 15-7 15,-17-4 1-15,-5 8-1 16,-9-4 0-16</inkml:trace>
  <inkml:trace contextRef="#ctx0" brushRef="#br0" timeOffset="28480.8192">29182 3990 59 0,'3'0'29'0,"33"-38"-38"16,-29 31 66-16,35-23-56 16,-10 3 0-16,28-29 1 15,-11 7 0-15,8-30-2 16,-15 19 0-16,11-19 1 15,-4 18 0-15,-14 1 0 16,1 11 1-16,-26 19-2 16,8 8 1-16,-22 33-1 0,1-4 0 15,-11 39 0-15,7-9 1 16,-11 50-2-16,11-20 1 16,-4 20-2-16,4-19 0 15,4 11-3-15,-1-23 1 16,4 8-8-16,0-15 1 15,4 4-5-15,-1-12 1 16,8-22-2-16,3-4 1 16</inkml:trace>
  <inkml:trace contextRef="#ctx0" brushRef="#br0" timeOffset="28645.0771">29330 3636 55 0,'-7'11'27'0,"39"-7"-33"15,-25-4 58-15,28 11-52 16,-3 1 0-16,14-5-4 16,-8 1 1-16,33-8-1 15,-18 0 0-15,21-8-9 16,-14 1 0-16,25-5-3 16,-25 5 1-16</inkml:trace>
  <inkml:trace contextRef="#ctx0" brushRef="#br0" timeOffset="29200.5124">30261 3192 37 0,'-17'-15'18'0,"27"8"-15"0,-10 7 33 16,7-16-33-16,0 5 0 16,11 0 1-16,-7 3 1 15,20 8-6-15,-2 0 0 16,13 12 5-16,-10-5 0 15,13 8-1-15,-9-3 1 16,-12-1 1-16,5-4 0 16,-12 5 0-16,-3-5 0 15,-10 8 0-15,10-4 0 16,-14 5-1-16,0-5 1 16,-11 8-2-16,8-4 0 0,3 7-2 15,0-3 1-15,3-4-2 16,-3-4 1-16,11 16-1 15,-7-8 0-15,-4 22-1 16,3-11 1-16,-3 30-2 16,0-11 1-16,-3 15-1 15,-1-11 0-15,-7 22-2 16,8-11 0-16,3 8-1 16,-4-16 1-16,4 16-1 15,0-16 1-15,-7 19 0 16,0-18 0-16,4 7 2 15,-8-15 0-15,-10 3 1 16,-7-7 1-16,3-11 0 16,-10 8 1-16,3-12 2 0,4-8 0 15,-7-3 0-15,10-4 0 16,-7-11-2-16,0 0 0 16,-6-16-4-16,9 5 0 15,-13-8-10-15,10 4 0 16,-7 3-3-16,8 4 1 15,20-11-2-15,11 4 1 16</inkml:trace>
  <inkml:trace contextRef="#ctx0" brushRef="#br0" timeOffset="91024.9128">2159 4091 47 0,'0'-7'23'0,"0"7"-9"0,0 0 23 16,0 7-35-16,-7 1 0 15,3 33 2-15,-3-3 1 16,7 60-5-16,-3-23 0 15,-11 57 4-15,10-31 0 16,4 31-1-16,0-34 0 16,0 30-5-16,0-34 1 15,4 0-6-15,10-22 0 16,7-12-7-16,-7-19 1 0,39-30-6 16,-18 1 0-1</inkml:trace>
  <inkml:trace contextRef="#ctx0" brushRef="#br0" timeOffset="91354.3576">2709 4502 35 0,'25'-83'17'0,"-7"19"-2"16,-15 49 27-16,4 0-39 15,-7 3 1-15,0 24 2 16,0-1 1-16,-7 45-8 16,-3-10 0-16,-19 59 5 15,8-26 1-15,-7 26-3 16,3-26 1-16,1 19-2 15,2-22 1-15,-2-13-2 16,3-14 0-16,3-11-2 16,7-12 1-16,1-14-2 15,3-1 0-15,0-22-1 0,-7 3 0 16,6-3 0-16,1 0 0 16,7 11 1-16,0 0 1 15,15 0 1-15,-1 0 0 16,7 15-1-16,-7-4 0 15,21 0-5-15,-14-3 1 16,32-1-6-16,-14-3 0 16,35 0-2-16,-21 0 1 15</inkml:trace>
  <inkml:trace contextRef="#ctx0" brushRef="#br0" timeOffset="91684.6275">3217 5047 44 0,'-10'8'22'0,"-18"-12"-19"16,24 0 47-16,-14 12-48 15,4-1 0-15,-7 12 2 16,3-4 1-16,-13 27-6 16,6-9 0-16,4 16 3 15,3-4 1-15,15-3-2 16,-4-8 0-16,17-4-2 16,-3-8 1-16,14-7-1 15,-3-3 1-15,7-16-1 16,-1 0 0-16,8-22 1 15,-11 3 0-15,4-14 1 16,-7 7 0-16,-8 3 2 0,1 8 1 16,-8 12 0-1,1-1 0-15,-4 20 0 0,0-5 1 16,0 23-4-16,0-3 1 16,18-5-10-16,-1-3 1 15,33-8-10-15,-8-3 0 16,43-31-4-16,-18 4 1 15</inkml:trace>
  <inkml:trace contextRef="#ctx0" brushRef="#br0" timeOffset="92075.6979">4120 4558 47 0,'-28'11'23'0,"28"-18"-19"16,0 7 42-16,7 0-43 16,4 0 1-16,28 0 0 0,-11 0 1 15,32-4-6-15,-14 4 0 16,21-11 1-16,-14-1 0 16,14 1-7-16,-18 4 1 15,11-12-9-15,-14 8 0 16,-4 14-3-16,-6 1 0 15</inkml:trace>
  <inkml:trace contextRef="#ctx0" brushRef="#br0" timeOffset="92241.3508">4202 4735 48 0,'-22'19'24'15,"37"-4"-20"-15,-12-15 48 0,18 7-52 16,-3-3 1-16,28-4-2 15,-4 0 1-15,14-7-6 16,-13-1 1-16,41-18-10 16,-20 3 0-16,35-7-1 15,-22 7 0-15</inkml:trace>
  <inkml:trace contextRef="#ctx0" brushRef="#br0" timeOffset="94133.0694">5493 4084 55 0,'-4'-8'27'0,"8"12"-10"0,-4-4 28 16,0 4-44-16,0 0 0 15,0 33 0-15,0-3 0 16,0 53-2-16,0-23 1 0,-7 60 1 15,3-26 0-15,-3 26-1 16,4-30 0-16,3 11-5 16,0-22 1-16,0-4-10 15,0-19 1-15,10-15-6 16,-6-11 1-16</inkml:trace>
  <inkml:trace contextRef="#ctx0" brushRef="#br0" timeOffset="94282.7126">5846 4934 69 0,'-15'12'34'0,"5"-9"-56"16,10-3 67-16,-7 0-60 16,3 0 1-16,18-15-17 15,-3 4 0-15</inkml:trace>
  <inkml:trace contextRef="#ctx0" brushRef="#br0" timeOffset="94581.9312">6301 4024 55 0,'0'-38'27'0,"35"19"-23"0,-28 16 45 0,25-13-49 16,-11 5 1-16,11 7 1 16,-1 1 1-16,12 21-3 15,-12-2 0-15,12 36 1 16,-8-14 1-16,0 48-1 16,-10-14 0-16,-7 29-1 15,-4-25 0-15,-7 22-5 16,-7-19 1-16,-7 3-9 15,0-18 0-15,7 8-5 16,0-16 0-16</inkml:trace>
  <inkml:trace contextRef="#ctx0" brushRef="#br0" timeOffset="94987.5296">6548 4588 55 0,'0'-19'27'0,"35"-18"-25"0,-28 29 50 15,28-14-52-15,-10 7 0 16,42-12 1-16,-21 5 0 16,35-12-2-16,-21 7 1 15,10 5 1-15,-13 3 0 16,3 8 2-16,-14-1 0 16,-4 12 0-16,-10 0 1 15,-11 31 0-15,-3-9 0 16,-18 23-1-16,0-11 1 15,-7 26-3-15,-4-7 1 0,7 3-2 16,1-10 0-16,6 10-1 16,1-11 1-16,24 15-2 15,-14-14 1-15,25 10 0 16,-14-15 0-16,7 1 0 16,-8-12 0-16,-3-4 0 15,-3-7 1-15,-18-4-1 16,0 0 1-16,-32-7-4 15,8-1 1-15,-22-11-6 16,3 1 1-16,-6-16-8 16,7 4 0-16,-1-34-4 15,12 8 1-15</inkml:trace>
  <inkml:trace contextRef="#ctx0" brushRef="#br0" timeOffset="95153.9802">7094 4242 52 0,'32'-15'26'0,"39"-4"-21"0,-57 15 50 16,39-11-54-16,-7 4 0 16,35-4-4-16,-18 0 0 15,25 0-4-15,4 0 1 16,10 3-9-16,15 5 0 31</inkml:trace>
  <inkml:trace contextRef="#ctx0" brushRef="#br0" timeOffset="95348.4243">8661 4321 58 0,'-32'53'29'0,"7"-1"-17"15,22-40 46-15,-15 14-57 16,7-3 0-16,-10 29 0 16,4-10 1-16,-26 25-3 15,12-14 0-15,-5 19-3 16,5-20 1-16,-8 1-7 15,11-15 0-15,-1-5-8 16,8-6 1-16,11-16-3 16,3 0 1-16</inkml:trace>
  <inkml:trace contextRef="#ctx0" brushRef="#br0" timeOffset="95528.7329">8163 4449 59 0,'0'-8'29'0,"43"57"-28"15,-26-34 61-15,8 19-60 0,10 4 0 16,4 3 0-16,-7 8 0 16,3 4-7-16,4-8 1 15,3 4-6-15,8-8 1 16,6-7-9-16,-7-4 1 16,11-3-3-16,0-12 1 15</inkml:trace>
  <inkml:trace contextRef="#ctx0" brushRef="#br0" timeOffset="95723.6135">9211 4392 72 0,'-4'42'36'0,"-6"41"-53"16,6-53 79-16,1 11-63 15,-1 19 1-15,-3 1-6 16,7 10 0-16,7 1-1 15,4-8 0-15,14-12-10 16,6-3 0-16,-2-11-2 16,-5-12 1-16</inkml:trace>
  <inkml:trace contextRef="#ctx0" brushRef="#br0" timeOffset="95995.5385">9768 4652 61 0,'-17'34'30'0,"-8"30"-35"0,18-41 66 16,3 7-64-16,4 0 1 16,8 7-4-16,9 1 0 15,1-8 5-15,3-15 1 16,7-7-5-16,7-16 0 16,1 1 2-16,3-12 0 15,-4-11 2-15,-7-8 0 16,-10-7 1-16,-11-8 1 15,-11 1 0-15,-17 6 0 16,-7 16-4-16,-11 8 0 0,-7 7-6 16,4 7 1-16,3 1-7 15,11 3 1-15</inkml:trace>
  <inkml:trace contextRef="#ctx0" brushRef="#br0" timeOffset="96158.9248">9927 3937 58 0,'11'-7'29'0,"63"3"-33"15,-64 0 57-15,12-3-57 16,-5 3 0-16,26-7-19 16,-8 3 1-16,18 0 18 15,-7 1 1-15</inkml:trace>
  <inkml:trace contextRef="#ctx0" brushRef="#br0" timeOffset="96474.0156">10777 3561 76 0,'-53'22'38'0,"-3"-7"-51"0,42-15 74 15,-11 16-62-15,0 2 0 16,4 5-4-16,4 3 1 15,6-3 3-15,11 3 0 16,11 4-3-16,6 0 0 16,4 4 0-16,-6-11 1 15,23 11 1-15,-6-8 0 0,0 8 2 16,-7-8 0-16,-4-7 0 16,-4-4 1-16,-17 4 1 15,0-4 0-15,-24 8-1 16,-12-1 0-16,1-3-4 15,3-4 0-15,1-11-10 16,2-8 1-16,19-4-6 16,6-10 1-16</inkml:trace>
  <inkml:trace contextRef="#ctx0" brushRef="#br0" timeOffset="96669.2394">10654 3380 69 0,'7'4'34'0,"35"7"-32"0,-31-11 68 16,28 0-70-16,-11 0 1 15,35-3-3-15,-13 3 0 16,41-23-5-16,-27 4 1 16,56-7-13-16,-25 7 1 15,53-19-4-15,-35 12 0 16</inkml:trace>
  <inkml:trace contextRef="#ctx0" brushRef="#br0" timeOffset="99552.1411">12880 3930 52 0,'-11'3'26'0,"25"-3"-16"16,-14 0 26-16,18-7-37 15,-4 3 1-15,11 4-1 16,-4 0 0-16,11-4 0 16,-15 1 1-16,12-5-3 15,-8 4 1-15,0 4-2 16,-7 0 1-16,4 0 0 0,-15 0 0 16,-3 0 0-16,0 0 1 15,-14 8 1-15,0-4 0 16,-14 7 2-16,0-4 1 15,-4 12 0-15,0-4 1 16,4 15-1-16,3-7 1 16,4 26-1-16,3-8 1 15,1 46-3-15,6-23 1 16,1 37-1-16,-1-22 0 16,-3 31 1-16,3-31 0 15,-6 15 0-15,3-23 0 16,-1 19 1-16,8-26 0 0,-7-7-1 15,4-12 1-15,-4-11 0 16,7-4 0-16,7-19-2 16,0 1 1-16,24-12-1 15,-6 0 0-15,31-12-1 16,-6 5 0-16,17-8-4 16,-15 3 0-16,15 1-8 15,-14 4 1-15,21-16-4 16,-14 8 0-16</inkml:trace>
  <inkml:trace contextRef="#ctx0" brushRef="#br0" timeOffset="99776.4764">14090 3986 64 0,'-11'0'32'0,"-13"19"-35"0,17-15 66 16,-8 22-64-16,1-3 0 15,-10 44 0-15,6-10 1 16,-7 37 0-16,8-23 0 16,-12 31-4-16,12-19 0 15,3 3-8-15,10-18 0 16,22 0-5-16,-11-16 0 16,14-25-2-16,4-8 1 15</inkml:trace>
  <inkml:trace contextRef="#ctx0" brushRef="#br0" timeOffset="99956.8818">14397 4080 65 0,'-14'-7'32'0,"7"37"-42"16,7-27 71-16,0 54-62 16,-11-16 1-16,4 31-5 15,7-16 0-15,-3 35 0 16,-8-24 0-16,11 16-11 15,0-19 0-15,11 4-2 16,-8-16 0-16</inkml:trace>
  <inkml:trace contextRef="#ctx0" brushRef="#br0" timeOffset="100422.2481">14044 4663 58 0,'-49'-52'29'0,"49"29"-37"0,0 16 60 16,14-8-53-16,-4 3 1 15,36-7 0-15,-7 4 1 16,25 12-1-16,-22-5 1 16,18 4-1-16,-11 1 1 15,-6 21 0-15,-5-6 0 16,-13 29-1-16,-7-7 1 16,-18 15 0-16,0-11 1 15,-18 10-1-15,11-10 1 16,-4 0-1-16,-3-8 0 15,4-11-2-15,6-1 1 0,15-6-1 16,-4-5 0-16,10-3-1 16,-6 0 0-16,14 0 0 15,-1-1 1-15,12 12 1 16,-12-3 0-16,8 22 0 16,-7-8 1-16,-4 15-1 15,-14-7 1-15,-10 7 0 16,-8-7 0-16,-21 12 1 15,11-5 1-15,-18-11-1 16,18-7 1-16,-28-23-1 16,13 0 0-16,-9-8-5 15,6 1 1-15,3-5-6 16,5 5 1-16,27-12-8 16,-3 0 0-16,32-7-2 15,-4 7 0-15,32-34 1 16,-7 12 0-16</inkml:trace>
  <inkml:trace contextRef="#ctx0" brushRef="#br0" timeOffset="100753.1556">15134 4287 69 0,'-14'-19'34'0,"-4"38"-47"0,15-15 79 15,3 18-67-15,-4-3 1 16,-6 26-2-16,6-11 1 15,4 34-1-15,0-12 0 0,18 1-3 16,0-12 1-16,17-4-1 16,-11-10 1-16,22-13 0 15,-7-6 0-15,7-12 3 16,-14 0 1-16,0-27 1 16,-8 5 1-16,-20-27 0 15,6 11 0-15,-27-18 0 16,-1 11 0-16,-28 22-2 15,11 8 1-15,-4 7-5 16,11 5 0-16,7 6-7 16,3 1 0-16,32 4-5 15,-10-1 1-15,24-10-1 16,-7-1 0-16</inkml:trace>
  <inkml:trace contextRef="#ctx0" brushRef="#br0" timeOffset="100933.555">15649 4080 69 0,'4'0'34'0,"35"-11"-51"0,-29 7 78 15,29-7-62-15,-7 0 1 16,21 3-3-16,-8 0 1 16,12 8-4-16,-8 0 1 15,8 4-10-15,-11 0 1 16,7 4-5-16,-15-5 1 15</inkml:trace>
  <inkml:trace contextRef="#ctx0" brushRef="#br0" timeOffset="101129.0029">16051 3933 59 0,'-17'38'29'0,"-8"18"-34"15,18-44 58-15,-4 18-54 16,1-8 1-16,3 16-11 16,-4-4 1-16,11 0 1 15,0-8 1-15,14 4-9 16,-7-3 0-16</inkml:trace>
  <inkml:trace contextRef="#ctx0" brushRef="#br0" timeOffset="101578.201">16499 3873 56 0,'0'4'28'0,"22"-8"-33"0,-8 0 56 16,17 4-51-16,-9 0 1 15,38-3 2-15,-18 3 1 16,25 0-4-16,-21 0 0 15,10 3 4-15,-17-3 0 16,3 12 0-16,-17-1 0 0,-4 19-2 16,-3-7 1-16,-8 22-2 15,-6-11 1-15,-11 37-3 16,0-18 0-16,3 33-1 16,-10-22 0-16,11 34-1 15,3-26 0-15,-14 22-1 16,10-23 0-16,4 20 0 15,0-20 1-15,-3 12 0 16,3-19 1-16,-15 0 1 16,15-15 0-16,-24-8 3 15,6-7 1-15,-24-15 0 16,17-4 1-16,-38-11-1 16,20-4 0-16,-17-8-2 15,18 4 0-15,0-7-10 16,6 4 1-16,19-5-7 15,3 1 0-15,21-4-3 0,0 0 0 16</inkml:trace>
  <inkml:trace contextRef="#ctx0" brushRef="#br0" timeOffset="102810.3912">17709 4231 56 0,'0'3'28'0,"0"1"-19"0,0-4 28 15,32 0-37-15,-11 0 0 16,36 4 0-16,-11 0 0 16,24-1-3-16,-20-3 0 15,17 0-7-15,-14 0 1 16,7 12-7-16,-18-5 0 15</inkml:trace>
  <inkml:trace contextRef="#ctx0" brushRef="#br0" timeOffset="102960.0821">17709 4562 52 0,'-3'30'26'0,"21"-15"-30"0,-15-11 45 0,32-4-46 16,-10 0 0-16,35-8-18 15,-14 1 0-15,35-16 23 16,-17 4 0-16</inkml:trace>
  <inkml:trace contextRef="#ctx0" brushRef="#br0" timeOffset="103245.6775">18725 3907 47 0,'4'-4'23'0,"45"1"-20"16,-42 3 45-16,32-4-49 16,-11 0 1-16,25 4 0 15,-17 0 0-15,6 11-1 0,-7-3 1 16,-17 26-1-16,-8-8 1 16,-13 27-1-16,-1-12 1 15,-24 38-1-15,7-15 1 16,-11 8 0-16,11-16 0 15,0 4 1-15,3-11 0 16,18-7-4-16,0-5 0 16,32-10-9-16,-11-9 1 15,25 1-4-15,-7-8 0 16</inkml:trace>
  <inkml:trace contextRef="#ctx0" brushRef="#br0" timeOffset="103383.1065">19061 4818 61 0,'-22'15'30'0,"15"-15"-38"16,7 0 63-16,0-8-67 16,0 4 1-16,4-7-19 15,-1 4 0-15,12-16 33 16,-5 4 1-16</inkml:trace>
  <inkml:trace contextRef="#ctx0" brushRef="#br0" timeOffset="103892.9962">13130 5608 54 0,'0'-8'27'0,"4"8"-28"16,-4 0 54-16,18-3-52 15,-4-1 0-15,28-4 0 16,-10 5 0-16,21-1-3 16,-7 0 1-16,3 4-5 15,-10 0 1-15,10 0-9 0,-10 0 0 16,-4 4-3-16,-7 0 0 16</inkml:trace>
  <inkml:trace contextRef="#ctx0" brushRef="#br0" timeOffset="104175.7494">13169 5668 52 0,'-21'64'26'0,"-4"0"-31"0,18-53 51 16,4 42-46-16,-8-12 0 16,-3 38 0-16,0-18 1 15,3 29-1-15,-3-22 0 0,4 11 0 16,-1-15 1-16,4-8 0 15,-4-14 0-15,11-9 0 16,-7-2 0-16,14-13 0 16,4-3 0-16,10-7-1 15,-3-4 1-15,28-12-3 16,-4 4 0-16,22-3-6 16,-15-1 0-16,50-14-6 15,-29 3 0-15,36-34-2 16,-25 16 0-16</inkml:trace>
  <inkml:trace contextRef="#ctx0" brushRef="#br0" timeOffset="104670.8167">14185 6018 55 0,'-63'4'27'0,"20"26"-31"0,29-26 59 16,-3 11-56-16,-1-4 1 15,4 15-1-15,7-3 0 16,10 7-1-16,1-7 1 15,28 11-2-15,-15-8 0 16,36-22-1-16,-7-4 1 16,10-12 0-16,-6 1 1 15,-1-19 1-15,-10 7 1 16,10-18 0-16,-13 11 0 16,-15-23 1-16,-3 16 0 15,-26-12 0-15,1 7 0 0,-31 5 2 16,9 7 0-16,-31 18 0 15,15 1 1-15,-5 3-1 16,8 5 0-16,10 3-1 16,11 0 0-16,35 0-2 15,-10 0 0-15,45 3-2 16,-14 1 1-16,22-19 0 16,-8 4 1-16,18 3 1 15,-10 1 0-15,10 14 1 16,-25 1 1-16,0 22 1 15,-7-7 0-15,-10 29-1 16,0-7 0-16,-22 23 0 16,1-15 0-16,-4 11-6 15,0-12 1-15,-4 1-8 16,4-12 1-16,15-10-8 16,-12-9 1-16,29-14-3 0,-8-5 1 15,8-40 1-15,0 3 1 16</inkml:trace>
  <inkml:trace contextRef="#ctx0" brushRef="#br0" timeOffset="104837.209">15169 5830 65 0,'-14'15'32'0,"-10"41"-37"0,13-44 76 16,-3 33-72-16,7-15 1 16,-11 30-2-16,8-11 1 15,-1 23-4-15,0-20 1 16,8 5-8-16,-4-12 1 0,14-4-7 15,-4-7 0-15,-6-19-1 16,-4-4 0-16</inkml:trace>
  <inkml:trace contextRef="#ctx0" brushRef="#br0" timeOffset="105001.9205">14873 6157 62 0,'-10'-22'31'0,"13"22"-39"15,-3 0 66-15,18-4-58 16,-8 0 1-16,29-7-5 15,-7 3 0-15,17-3-2 16,-14 0 1-16,33-4-10 16,-16 3 0-16,23-6-3 15,-12 3 0 1</inkml:trace>
  <inkml:trace contextRef="#ctx0" brushRef="#br0" timeOffset="105152.2436">15582 5721 60 0,'-14'-4'30'0,"28"-3"-30"0,-14 7 62 16,21-8-62-16,-3 0 1 16,17-10-3-16,1 3 0 15,34-8-5-15,-13 4 0 16,20-3-10-16,-10-1 1 16,7 4-3-16,-10 4 0 15</inkml:trace>
  <inkml:trace contextRef="#ctx0" brushRef="#br0" timeOffset="105647.6914">16362 5363 66 0,'21'8'33'0,"18"-16"-39"15,-32 5 70-15,32 3-64 16,-8 0 0-16,19 11-1 16,-11-4 1-16,6 12 0 0,-9-4 0 15,-12 23 0-15,8-8 0 16,-21 26-1-16,3-10 1 15,-14 21 0-15,0-14 0 16,-7 30 0-16,3-19 0 16,4 15-1-16,0-11 0 15,14 14-1-15,-7-18 1 16,22 12 0-16,-8-16 0 16,0 0 0-16,-3-19 1 15,-4-3 0-15,0-8 1 16,-28-15 0-16,10 0 1 0,-42-19-2 15,-7-7 1-15,-3 0-3 16,7 0 0-16,-4-8-5 16,17 4 0-16,8 0-7 15,7 3 1-15,32-3-4 16,-4 4 1-16,28-23-1 16,-7 4 1-16</inkml:trace>
  <inkml:trace contextRef="#ctx0" brushRef="#br0" timeOffset="105888.1127">17727 5864 56 0,'0'7'28'0,"7"-10"-33"0,-7 3 63 15,21 0-56-15,-3 0 0 16,35-4 0-16,-18 0 0 15,36 0-4-15,-18 1 0 16,17-1-1-16,-13 0 0 16,3 0-8-16,-15 4 0 15,-6 8-6-15,-3-4 1 16,-36-4-1-16,0 0 1 16</inkml:trace>
  <inkml:trace contextRef="#ctx0" brushRef="#br0" timeOffset="106052.8472">17787 6135 61 0,'7'26'30'0,"28"-11"-42"16,-24-11 68-16,38-4-56 15,-20 0 0-15,52-4-5 16,-25 0 1-16,36-11-4 16,-4-4 1-16,4 8-8 15,-18 4 1-15,-11-20-3 16,-13 5 0-16</inkml:trace>
  <inkml:trace contextRef="#ctx0" brushRef="#br0" timeOffset="106322.6374">18927 5649 56 0,'-29'-3'28'0,"36"10"-36"0,-7-7 62 15,7-7-54 1,-3-1 1-16,21-7-1 0,-4 4 1 15,11 3-2-15,-11 4 1 16,3 12-1-16,-2-1 1 16,-15 24-1-16,3-9 0 15,-20 20 0-15,6-12 1 16,-24 22-1-16,7-10 0 16,-15 14 0-16,8-11 0 15,4 16-3-15,6-20 0 16,7 8-7-16,4-12 0 15,25 20-5-15,-8-16 1 0</inkml:trace>
  <inkml:trace contextRef="#ctx0" brushRef="#br0" timeOffset="106534.9449">19018 6605 34 0,'-14'11'17'0,"25"4"-7"16,-8-15 27-16,-3 0-33 16,0 0 1-16,0 0 2 15,0 0 1-15,7 0-17 16,0 0 0-16,15-7-2 16,-8 3 1-16,0-30-5 15,-7 8 1-15</inkml:trace>
  <inkml:trace contextRef="#ctx0" brushRef="#br0" timeOffset="107119.1206">14721 7211 55 0,'0'-11'27'0,"4"33"-13"0,7-18 28 16,-22 4-39-16,7-5 0 16,1 27 0-16,-4-7 0 15,0 41-5-15,7-11 1 16,-4 29 2-16,-3-18 1 15,7 19-6-15,0-19 0 16,0 8-5-16,0-8 0 16,11-15-8-16,-4-19 1 0,-7-15-2 15,0-15 0-15</inkml:trace>
  <inkml:trace contextRef="#ctx0" brushRef="#br0" timeOffset="107404.5929">14693 7305 61 0,'-7'-68'30'0,"32"19"-41"16,-15 38 64-16,22-15-53 16,-7 3 0-16,28-7 0 15,-7 4 0-15,3 14 0 16,-10 5 0-16,10 22 0 16,-10-4 0-16,7 16 1 15,-7-5 1-15,-18 12 0 16,-4-8 1-16,-24 16 0 15,-3-8 1-15,-18-1-1 0,-4-6 0 16,-32 7-3-16,22-4 0 16,-21-11-7-16,17-4 0 15,10-4-9-15,12-4 1 16,31 1-4-16,3-4 1 16,15-27 0-16,0 4 1 15</inkml:trace>
  <inkml:trace contextRef="#ctx0" brushRef="#br0" timeOffset="107598.8926">15466 6917 77 0,'-21'12'38'0,"-15"33"-58"16,33-38 90-16,-11 42-70 16,0-11 0-16,-8 33-2 15,5-18 1-15,-1 26-4 16,4-19 1-16,3 4-7 15,8-15 1-15,17 8-8 16,-10-12 1-16,13-15-3 16,-3-7 0-16</inkml:trace>
  <inkml:trace contextRef="#ctx0" brushRef="#br0" timeOffset="107814.8366">15822 6786 63 0,'-14'-38'31'0,"3"46"-36"16,11-8 66-16,-7 18-59 0,4-3 0 16,-8 38 0-16,8-11 0 15,-11 37-4-15,10-15 0 16,-10 18-3-16,10-18 1 16,-13 8-8-16,6-16 0 15,11 4-6-15,0-7 1 16,-7-30-2-16,-3-4 1 15</inkml:trace>
  <inkml:trace contextRef="#ctx0" brushRef="#br0" timeOffset="107975.1007">15356 7218 60 0,'-17'-3'30'0,"34"14"-39"16,-13-11 65-16,17 4-56 15,4 0 1-15,31 7-5 16,-17-4 1-16,32-7-4 15,-11 0 1-15,45 0-9 16,-31 0 0-16,57-7-2 16,-39-1 0-16</inkml:trace>
  <inkml:trace contextRef="#ctx0" brushRef="#br0" timeOffset="108214.1873">17321 7158 55 0,'-3'0'27'0,"31"-7"-34"0,-21 3 58 16,28-4-51-16,-6 1 0 16,31-1 0-16,-18 5 0 15,25-5-2-15,-18 4 0 16,15-7-4-16,-18 0 1 15,14 3-8-15,-18 4 0 16,-10-7-3-16,-11 4 1 16</inkml:trace>
  <inkml:trace contextRef="#ctx0" brushRef="#br0" timeOffset="108394.7209">17374 7339 60 0,'-3'34'30'0,"42"-15"-38"15,-32-16 63-15,35 5-55 16,-7-4 0-16,25-16-5 16,-10 5 1-16,38-16-6 15,-18 8 1-15,33-7-7 16,-22 7 0-16,3-12-1 16,8 1 0-16</inkml:trace>
  <inkml:trace contextRef="#ctx0" brushRef="#br0" timeOffset="109145.3698">19022 6673 47 0,'-11'-34'23'0,"11"26"-9"0,0 8 24 16,0 0-38-16,0 0 0 15,7-3 1-15,-3-1 1 16,6 0-3-16,-3 0 1 16,15 1 0-16,-5-1 1 15,26 15-1-15,-12-3 1 16,22 14-1-16,-14 1 1 16,-4 7 0-16,-3-4 1 0,-11 12-1 15,0-8 1-15,-31 8 0 16,3-8 0-16,-21 15 0 15,-1-7 0-15,1-5-2 16,3-6 1-16,8-1-5 16,3-7 0-16,24 3-6 15,-6-3 1-15,24 4-7 16,-7-4 0-16,0 7-1 16,-3-7 0-16</inkml:trace>
  <inkml:trace contextRef="#ctx0" brushRef="#br0" timeOffset="109288.583">19336 7523 73 0,'-28'27'36'0,"17"-20"-41"0,11-7 80 16,0-11-76-1,0 3 1-15,11-18-8 0,-4 7 0 16,10-18-4-16,1 6 0 16,17-14-8-16,-3 8 0 15</inkml:trace>
  <inkml:trace contextRef="#ctx0" brushRef="#br0" timeOffset="118424.0266">4195 8784 4 0,'-11'-8'2'0,"4"1"-1"16,7 7 3-16,-4-4-4 16,1 0 0-16,-4 4-2 15,3 0 0-15,1 0 2 16,-1 0 0-16</inkml:trace>
  <inkml:trace contextRef="#ctx0" brushRef="#br0" timeOffset="119729.8439">4075 8618 45 0,'-4'4'22'0,"4"15"-31"15,0-15 55-15,0 26-46 16,0-8 0-16,0 46 1 15,0-12 0-15,0 72-1 16,0-30 1-16,-3 90-1 0,3-48 1 16,-11 112 0-16,4-72 0 15,0 140-1-15,0-94 0 16,3 131-1-16,1-104 1 16,-11 108-1-16,7-113 0 15,-8 113-1-15,8-108 1 16,0 85-1-16,0-97 1 15,7 68-3-15,0-87 1 16,11 30-6-16,-8-72 1 16,15 9-4-16,-7-54 0 15</inkml:trace>
  <inkml:trace contextRef="#ctx0" brushRef="#br0" timeOffset="121665.7251">7056 8430 39 0,'-8'30'19'0,"-30"27"-24"16,27-35 34-16,1 23-29 15,-8 19 0-15,0 30-1 16,-3 27 1-16,0 29 0 0,0 39 0 16,0 14 0-16,3-49 0 15,-3 113 0-15,10-71 0 16,-3 105 0-16,7-90 0 15,-4 105-1-15,8-90 0 16,-1 82-1-16,4-93 0 16,-3 86-1-16,3-87 1 15,0 76 0-15,0-87 0 16,0 64-1-16,0-79 0 16,0 64-1-16,0-67 0 15,0 26-4-15,0-53 1 16</inkml:trace>
  <inkml:trace contextRef="#ctx0" brushRef="#br0" timeOffset="122297.0998">9514 8615 21 0,'36'-27'10'0,"-29"16"1"0,-7 11 16 0,10-4-23 16,-3 4 0-16,-3 11 3 15,-1-3 1-15,4 37-9 16,-3-7 1-16,-4 56 6 16,0-19 0-16,0 72-2 15,0-38 0-15,-11 94-3 16,8-56 1-16,-18 113-4 16,10-72 0-16,-10 109-1 15,7-83 1-15,-7 106-1 16,7-98 1-16,-1 113 0 15,1-98 1-15,0 64 0 16,7-82 1-16,0 48-1 16,0-72 0-16,0 46 0 15,0-71 0-15,0 25-2 16,3-52 1-16,1 15-3 16,-1-37 1-16,-6-1-4 0,6-30 0 15,1 16-3-15,-1-27 1 16</inkml:trace>
  <inkml:trace contextRef="#ctx0" brushRef="#br0" timeOffset="122851.854">11740 8810 25 0,'-7'-52'12'0,"11"14"-2"15,-1 27 21-15,4 3-28 16,-3 1 0-16,-4 10 1 16,0 1 1-16,4 19-7 0,-1-5 1 15,8 58 3-15,-8-20 1 16,1 76-2-16,-1-34 0 15,8 105-1-15,-4-56 0 16,0 112-1-16,0-71 1 16,-7 106-1-16,0-80 0 15,-7 103 0-15,3-95 0 16,1 101-1-16,-1-93 1 16,1 71 0-16,3-91 0 15,0 65 0-15,0-79 1 16,0 45-1-16,0-61 1 15,3 31-2-15,-3-60 1 0,7 3-4 16,-3-34 1-16,10-11-6 16,-7-26 0-16</inkml:trace>
  <inkml:trace contextRef="#ctx0" brushRef="#br0" timeOffset="127881.0415">1295 10255 28 0,'-4'-11'14'0,"-10"0"-3"0,14 11 15 0,0-4-24 16,0 4 0-16,0 0-1 16,18-8 1-16,-8 1-3 15,11-5 1-15,15 1 2 16,10 0 0-16,14 3-2 16,21-3 1-16,0 0 0 15,11 0 0-15,17-1-1 16,18 5 1-16,10-1-1 15,5 1 0-15,16-1 0 16,19 8 0-16,6-4-1 16,15 4 1-16,24 4 0 15,-3 0 0-15,17 3 0 16,0 1 0-16,15 3 0 16,17 4 0-16,7-3 0 0,25 3 1 15,-4-4-1-15,22 4 0 16,-4 0 0-16,14 0 1 15,7 8-1-15,7-8 0 16,15 7 0-16,-1 5 0 16,18-1 0-16,-7 0 0 15,17 1 0-15,-3-5 0 16,0-3 0-16,18 4 0 16,-18-8 0-16,7 7 1 15,-18-7-2-15,-13 8 1 0,-33-1 0 16,-10 9 1-16,-32-1-2 15,-17 4 1-15,-18-8-1 16,-28 4 0-16,-36-4-1 16,1-3 0-16,-29-1-4 15,-18 1 0-15,-27-4-5 16,-22-4 0-16</inkml:trace>
  <inkml:trace contextRef="#ctx0" brushRef="#br0" timeOffset="128737.3557">854 11896 30 0,'-25'7'15'0,"36"27"-10"16,-4-34 21-16,3 4-25 16,11 4 0-16,15-8 1 15,17 3 0-15,10-3-2 16,11 4 0-16,14-4 1 16,39 0 0-16,4 0 0 15,6-7 0-15,33 3-1 16,20 0 0-16,1-7 0 0,28 7 0 15,13-4 0-15,26 1 0 16,10 3 0-16,7 4 0 16,22-4 0-16,6 8 0 15,14 0 0-15,15 3 0 16,-4 5 0-16,21 7 0 16,-3-4 0-16,14 7 0 15,-4 1 0-15,18-1 1 16,-7 1-1-16,7-1 0 15,7 1 0-15,0 0 1 16,14 3-1-16,-14 0 0 0,-3 1 0 16,-1-1 1-16,-10 4-1 15,14 8 0-15,-28-8 0 16,7 4 1-16,-25 3-2 16,3-7 1-16,-17 1 0 15,-17-9 0-15,-1 1 0 16,-21-1 1-16,-14-7-1 15,-17 0 0-15,-22 0-2 16,-10-3 1-16,-14-5-5 16,-22 1 1-16,-17-8-6 15,-29-4 0-15</inkml:trace>
  <inkml:trace contextRef="#ctx0" brushRef="#br0" timeOffset="135808.0753">4995 8645 55 0,'-14'-38'27'0,"18"23"-16"15,-4 15 27-15,0 0-36 16,0 0 0-16,-7 11 0 15,3-3 0-15,-10 29-4 0,7-7 1 16,-11 57 2-16,4-15 0 16,-3 48-2-16,2-30 1 15,-2 23-3-15,3-23 1 16,3-3-4-16,1-19 0 16,6-19-7-16,4-8 1 15,21-22-3-15,-3 0 0 16,14-57 0-16,-4 12 1 15</inkml:trace>
  <inkml:trace contextRef="#ctx0" brushRef="#br0" timeOffset="136004.5928">5232 8611 48 0,'7'-42'24'0,"-7"42"-26"16,0 0 53-16,-7 30-50 16,-4-7 1-16,4 45 0 15,0-16 1-15,-7 54-4 16,0-27 1-16,0 30 0 15,0-26 1-15,6 11-6 16,-2-23 1-16,6-7-6 16,1-15 0-16,10-11-5 15,3-8 0-15,-17-19-1 16,7-3 1-16</inkml:trace>
  <inkml:trace contextRef="#ctx0" brushRef="#br0" timeOffset="136197.9522">4748 9183 44 0,'-14'3'22'0,"25"5"-32"0,-11-8 49 15,7 0-39-15,-4 0 0 16,12 8-3-16,-1-1 1 16,10-7 1-16,-6 0 0 15,28-4-2-15,-7 1 0 16,10 6-4-16,-10 1 1 15,7-8-5-15,-7 1 1 16</inkml:trace>
  <inkml:trace contextRef="#ctx0" brushRef="#br0" timeOffset="136903.8519">5609 8987 37 0,'-17'0'18'0,"-1"11"-13"0,14-11 33 0,-6 15-34 16,3-3 1-16,-11 14-1 15,7-3 1-15,-3 14-8 16,-3-7 1-16,6 27 4 16,1-16 0-16,10 1-4 15,0-12 1-15,14-4 0 16,3-7 0-16,19-19 0 16,-5 0 0-16,15-19 0 15,-11 4 1-15,8-26 0 16,-11 10 0-16,-8-33 1 15,-3 12 1-15,-6-5 0 16,-8 12 0-16,-18-4 0 16,0 12 0-16,-17 7-3 0,7 7 1 15,-14 23-6-15,7 0 1 16,3 19-8-16,4-4 0 16,21 26-2-16,0-11 0 15</inkml:trace>
  <inkml:trace contextRef="#ctx0" brushRef="#br0" timeOffset="137203.5956">5782 9454 47 0,'11'7'23'0,"10"-26"-23"0,-11 16 47 16,8-27-47-16,-7 3 1 0,13-26 1 16,-3 12 0-16,11-27-2 15,-11 12 0-15,11-16 1 16,-4 16 1-16,-3-16-1 15,-4 20 1-15,-3 3-1 16,-8 11 1-16,1 23-1 16,0-4 0-16,-11 46-1 15,0-12 1-15,3 41-2 16,-3-11 1-16,11 23-2 16,-8-15 0-16,11 11-4 15,-3-12 1-15,10-3-7 16,-3-11 1-16,17 0-4 15,-10-8 1-15,-15-23-1 16,1 1 1-16</inkml:trace>
  <inkml:trace contextRef="#ctx0" brushRef="#br0" timeOffset="137400.3552">5948 9126 55 0,'-21'30'27'0,"14"-7"-32"0,7-19 63 16,0-1-56-16,0 1 1 15,10 0 2-15,-3 0 0 16,11 3-7-16,-4-3 0 16,11 4 1-16,-4-5 1 15,4 1-8-15,-4 0 0 16,14 7-8-16,-7-3 0 0,29-1-3 16,-11-3 0-16</inkml:trace>
  <inkml:trace contextRef="#ctx0" brushRef="#br0" timeOffset="137654.6711">6526 9141 65 0,'-17'0'32'0,"-1"8"-45"16,18-8 67-16,-25 15-54 15,8 0 0-15,-40 15-1 16,8-7 0-16,-18 33 1 15,14-15 0-15,-7 23 1 16,14-15 0-16,7 19-1 0,15-15 0 16,24 3 0-16,0-11 1 15,42 1-6-15,-10-13 0 16,52-14-10-16,-17-4 1 16,36-37-3-16,-26 3 1 15</inkml:trace>
  <inkml:trace contextRef="#ctx0" brushRef="#br0" timeOffset="141122.9789">1101 6120 44 0,'-11'-4'22'0,"11"-4"-11"16,0 8 22-16,0 0-32 16,0 0 1-16,0 0 1 15,0 0 1-15,11 4-5 16,-8 0 1-16,-3 18 3 16,0-3 0-16,-3 26 0 15,-8-11 0-15,8 30-1 16,3-7 0-16,-4 3-2 0,0-11 0 15,-6-11-5-15,10-8 0 16,0-4-6-16,10-7 1 16,1-15-6-16,3-4 0 15,7-16 0-15,1 5 0 16</inkml:trace>
  <inkml:trace contextRef="#ctx0" brushRef="#br0" timeOffset="141318.4228">1411 6105 49 0,'-3'-8'24'0,"3"16"-27"0,0-8 54 0,-7 18-50 16,3-3 1-16,-3 31 0 15,0-12 1-15,3 26-4 16,1-8 1-16,-11 16 0 16,10-15 0-16,-6 11-5 15,6-15 1-15,1-8-10 16,-1-7 1-16,11 0-3 15,-3-12 0-15</inkml:trace>
  <inkml:trace contextRef="#ctx0" brushRef="#br0" timeOffset="141499.0594">1104 6537 46 0,'-17'8'23'0,"34"3"-21"16,-6-11 43-16,6 8-43 15,-2-5 0-15,13-10-2 0,-11 3 1 16,26-3-10-16,-19-1 0 16,36 4-5-16,-17 1 0 15,10-16-1-15,-8 4 0 16</inkml:trace>
  <inkml:trace contextRef="#ctx0" brushRef="#br0" timeOffset="141963.2806">1849 6383 21 0,'-4'-15'10'0,"0"4"-16"0,4 11 19 16,0 0-22-16,0 0 0 16</inkml:trace>
  <inkml:trace contextRef="#ctx0" brushRef="#br0" timeOffset="142383.9888">1792 6387 50 0,'-3'-23'25'0,"-8"20"-28"16,11 3 50-16,0 7-47 16,0 1 0-16,0 18 1 15,0-7 0-15,0 33-2 16,-7-10 1-16,7 18 0 15,0-15 0-15,14 8 0 16,-3-16 0-16,13-10-1 16,-13-8 1-16,21-19-1 0,-15 0 0 15,19-27 0-15,-5 8 0 16,-10-33 0-16,4 10 0 16,-14-22 1-16,3 12 1 15,-18-8 0-15,1 11 1 16,-15 7-1-16,4 8 1 15,-7 19-1-15,3 8 1 16,-10 44-3-16,7-10 0 16,-7 22-4-16,14-12 0 15,6 16-8-15,-2-12 0 16,28 8-2-16,-4-11 0 0</inkml:trace>
  <inkml:trace contextRef="#ctx0" brushRef="#br0" timeOffset="142683.6771">2124 6759 46 0,'0'-3'23'0,"24"-16"-21"15,-20 11 44-15,14-22-46 16,-4 8 0-16,17-20 1 16,-2 12 0-16,6-30-1 15,-3 15 1-15,-4-15 0 16,-3 14 1-16,-8-6 0 15,1 7 0-15,0 7-1 16,-11 8 0-16,-4 15 0 0,4 3 0 16,-7 28-1-16,0-5 0 31,7 68-4-31,0-19 1 16,7 4-7-16,0-15 1 15,11 11-6-15,-7-11 0 16,-15-19-1-16,1-7 0 15</inkml:trace>
  <inkml:trace contextRef="#ctx0" brushRef="#br0" timeOffset="142850.0698">2353 6583 49 0,'-21'-4'24'0,"28"0"-26"0,-7 4 53 0,14 0-51 15,-7 0 0-15,14 8 0 16,-3-5 0-16,0 5-5 15,-1-1 1-15,15-3-7 16,-11-4 0-16,32 0-4 16,-21 0 0-16</inkml:trace>
  <inkml:trace contextRef="#ctx0" brushRef="#br0" timeOffset="143059.2686">2977 6504 58 0,'-14'7'29'0,"-35"-3"-39"15,42-4 57-15,-18 7-48 16,11 1 0-16,-14 18 0 16,3-3 1-16,-3 14 0 15,14-7 0-15,3 23 0 0,4-15 0 16,25 3 0-16,-11-7 0 16,32-4-4-16,-11-7 0 15,25-12-8-15,-4 0 0 16,36-22-3-16,-18 4 0 15</inkml:trace>
  <inkml:trace contextRef="#ctx0" brushRef="#br0" timeOffset="143495.7611">3461 6154 43 0,'-7'-31'21'0,"7"28"-13"0,0 3 39 16,0 3-46-16,0 1 1 16,-4 23 1-16,4-5 0 15,0 38-4-15,0-15 0 16,0 31 2-16,0-24 1 15,0 20-6-15,0-19 1 16,7-4-7-16,-3-12 0 16,6 8-6-16,-3-15 1 15,-10-22-1-15,-1-1 0 16</inkml:trace>
  <inkml:trace contextRef="#ctx0" brushRef="#br0" timeOffset="143677.1449">3263 6507 58 0,'11'12'29'0,"28"-16"-42"16,-29 0 66-16,22 0-53 15,-7 1 0-15,17 3-4 16,-7 0 1-16,15-4-2 16,-8 4 0-16,14-12-9 15,-13 1 0-15,24-19-2 16,-21 7 0-16</inkml:trace>
  <inkml:trace contextRef="#ctx0" brushRef="#br0" timeOffset="143857.5927">3969 6029 55 0,'-21'19'27'0,"3"23"-37"0,14-35 58 16,1 27-47-16,-1-4 0 15,4 42 0-15,0-16 1 16,4 16-4-16,-4-20 0 15,3 1-3-15,1-12 0 16,10 1-8-16,-7-12 0 16,14-19-3-16,-3-3 1 15</inkml:trace>
  <inkml:trace contextRef="#ctx0" brushRef="#br0" timeOffset="144051.0979">4223 6041 53 0,'-18'22'26'0,"8"23"-28"16,10-37 54-16,-4 33-52 16,-3-11 0-16,7 38 0 15,0-11 1-15,0 7-3 16,0-16 0-16,7 20-5 16,-3-15 1-16,-1-4-8 15,1-12 0-15,-11 5-2 16,3-12 0-16</inkml:trace>
  <inkml:trace contextRef="#ctx0" brushRef="#br0" timeOffset="144335.4958">3965 6601 43 0,'14'12'21'0,"22"-31"-27"0,-26 11 43 15,22 1-33-15,-4 3 0 16,18 0 3-16,-7 4 0 15,7 4-9-15,-8 0 1 16,-6 7 5-16,0 0 1 16,-18 16-2-16,4-9 0 15,-18 20-1-15,0-12 1 16,-7 20-2-16,-4-13 1 16,8 16-2-16,-1-11 1 15,8 7-4-15,-1-11 0 0,15 0-7 16,-4-8 0-16,25-7-5 15,-8-8 0-15,22-22-2 16,-17 4 0-16</inkml:trace>
  <inkml:trace contextRef="#ctx0" brushRef="#br0" timeOffset="144771.7686">4830 6270 34 0,'-36'-4'17'0,"4"12"-18"0,25-8 34 16,-3 11-31-16,-1-3 1 15,1 11 4-15,-1-8 1 16,8 11-8-16,-1-6 1 15,4 14 6-15,0-8 0 16,7 20-2-16,0-9 0 16,14 20-2-16,-10-11 0 15,28-5-4-15,-11-7 1 16,28-3-2-16,-6-9 0 16,10-14-1-16,-14-4 1 15,7-22-1-15,-15-1 1 0,-2-18 2 16,-5 11 0-16,-24-31 1 15,4 12 1-15,-25-7-1 16,7 11 1-16,-32 11-2 16,7 8 0-16,-17 11-6 15,7 7 1-15,3 27-9 16,11-8 1-16,28 19-3 16,0-7 0-16</inkml:trace>
  <inkml:trace contextRef="#ctx0" brushRef="#br0" timeOffset="145236.7202">5666 6424 48 0,'-29'0'24'0,"15"19"-20"0,14-15 47 16,0 0-50-16,0 0 1 15,11 3-1-15,-4 1 1 16,18 3-3-16,-8-4 0 16,22 1 1-16,-11 0 1 15,15 3-1-15,-8 0 0 0,14-3 0 16,-6-1 0-16,10-3 0 15,-11 0 0-15,18-8 0 16,-11 4 0-16,-3-11 1 16,-11 3 0-16,-6-14 0 15,-8 6 1-15,-11-21 0 16,-6 10 0-16,-15-10 0 16,4 7 1-16,-14 3-1 15,3 5 1-15,-10 3-5 16,7 8 1-16,-14 7-6 15,10 0 1-15,-3 12-10 16,7-1 1-16,21 16-3 16,0-8 0-16,0 7 1 15,0-3 1-15</inkml:trace>
  <inkml:trace contextRef="#ctx0" brushRef="#br0" timeOffset="145552.6284">6145 6861 48 0,'-28'0'24'0,"-11"-4"-26"0,36 0 55 15,-25 1-53-15,13-1 1 16,-20-4-1-16,11 1 0 16,-15-1-1-16,10 5 1 15,-6-5 0-15,11 4 0 16,-1 1 0-16,4-1 0 0,14 0-1 15,3 4 1-15,18 0-1 16,-3 0 1-16,21-4 0 16,-8 4 0-16,33-4-1 15,-15 1 1-15,25-5-3 16,-18 4 0-16,33-3-8 16,-22 3 0-16,24-11-3 15,-20 4 0-15,-36-27-1 16,-7 8 0-16</inkml:trace>
  <inkml:trace contextRef="#ctx0" brushRef="#br0" timeOffset="146334.9826">7070 6180 56 0,'0'-4'28'0,"0"8"-15"0,0-4 29 0,-11 11-41 16,8 0 1-16,-5 27 0 15,-2-8 1-15,3 42-4 16,-4-20 0-16,1 24 2 16,-4-20 0-16,7 4-5 15,3-11 1-15,4 0-6 16,0-15 1-16,11-11-8 15,-1-8 0-15,22-27-2 16,-7 5 0-16</inkml:trace>
  <inkml:trace contextRef="#ctx0" brushRef="#br0" timeOffset="146529.1554">7271 6059 48 0,'-11'-15'24'0,"4"15"-21"0,7 0 48 16,-3 15-49-16,-1 1 1 15,-3 29 2-15,0-8 0 16,0 46-7-16,3-15 1 16,-6 15 1-16,6-19 1 15,1 3-8-15,-1-14 0 16,4 0-8-16,0-8 0 16,7-11-3-16,4-8 0 15</inkml:trace>
  <inkml:trace contextRef="#ctx0" brushRef="#br0" timeOffset="147008.9261">7084 6530 44 0,'-28'-60'22'0,"35"33"-23"0,0 20 42 0,3-23-40 15,1 3 0-15,14 1 2 16,-4 3 1-16,25 5-4 16,-11-1 1-16,14 19 2 15,-3 0 0-15,-4 22-1 16,-6-10 1-16,-12 18-2 15,-2-4 1-15,-8 12-1 16,-7-8 0-16,-11 11 0 16,1-11 0-16,-11 15-1 15,-1-11 1-15,-6 0-1 16,7-4 1-16,-3-7-1 16,2-4 0-16,8-4-1 15,-3 0 1-15,17 0-1 16,-4-4 0-16,19-3 0 15,-5-1 0-15,11 1 0 0,-6-1 1 16,13 8-1-16,-10-3 1 16,-1 10 0-16,-3-7 1 15,-17 15-1-15,-1-3 1 16,-13 3 0-16,-1-8 0 16,-20 20-1-16,-1-5 0 15,-18-3 0-15,8-7 1 16,-14-1-1-16,10-7 0 15,-4-12-2-15,12 1 0 16,-1-8-3-16,11 0 0 16,6 0-5-16,5 0 0 0,17 0-4 15,0 0 0-15,7-12-1 16,3 5 0-16</inkml:trace>
  <inkml:trace contextRef="#ctx0" brushRef="#br0" timeOffset="147398.4832">7909 6466 60 0,'-21'-4'30'0,"11"19"-34"15,10-11 66-15,-4 7-63 16,-3 1 1-16,3 21 0 0,1-6 0 15,-1 18-2-15,1-11 1 16,13 18-2-16,1-14 0 16,17 0 0-16,0-8 0 15,15-11 0-15,-8-4 1 16,7-23 0-16,-6 1 1 16,6-16 1-16,-10 8 1 15,-8-23 0-15,-2 8 0 16,-29-15 0-16,-1 7 1 15,-23 1-1-15,6 7 1 16,-17 15-3-16,6 0 0 0,-6 11-5 16,10 4 1-16,8 4-5 15,6-1 0-15,14-6-5 16,4-1 0-16,15-11 0 16,-1 0 0-16</inkml:trace>
  <inkml:trace contextRef="#ctx0" brushRef="#br0" timeOffset="147578.9207">8170 6135 54 0,'4'-19'27'0,"13"8"-35"16,-13 7 60-16,21 0-50 15,-4 0 0-15,18 4 1 16,-11 0 1-16,11-3-6 16,-11-1 1-16,11 0-2 15,-4 0 0-15,4 4-10 16,-7 0 1-16,13 4-4 15,-9 0 0-15,-12-23-1 0,-6 4 1 16</inkml:trace>
  <inkml:trace contextRef="#ctx0" brushRef="#br0" timeOffset="147759.311">8513 5849 58 0,'-22'19'29'0,"5"45"-33"0,13-53 68 16,1 26-63-16,-4-10 1 15,0 25-1-15,-1-10 0 16,1 18-7-16,4-15 0 16,13 8-9-16,-2-12 1 15,20 1-4-15,-7-16 1 0,0-15-2 16,-7-3 0-16</inkml:trace>
  <inkml:trace contextRef="#ctx0" brushRef="#br0" timeOffset="148089.6396">9169 6251 56 0,'-18'-3'28'0,"15"10"-31"0,3-7 65 15,0 26-61-15,0 1 0 16,0 26 1-16,0-12 0 16,-11 42-3-16,4-19 0 15,-11 33-1-15,1-17 0 16,10 10-6-16,-1-22 0 15,8-1-7-15,0-14 1 16,8-15-5-16,-1-12 1 16</inkml:trace>
  <inkml:trace contextRef="#ctx0" brushRef="#br0" timeOffset="148270.174">8869 6654 54 0,'-43'-19'27'0,"47"34"-32"16,-4-11 53-16,18 0-45 15,-8-4 0-15,26 7 0 16,-12-3 1-16,26-8-7 16,-12-3 1-16,22-5-3 15,-10 1 0-15,27 0-8 16,8 0 0-16,3 7-4 16,-7-4 0-16</inkml:trace>
  <inkml:trace contextRef="#ctx0" brushRef="#br0" timeOffset="148614.862">9895 6462 57 0,'-28'23'28'0,"11"-1"-35"0,13-18 57 15,-7 19-51-15,8-5 1 16,-1 28-1-16,1-13 1 15,-1 28-1-15,4-20 1 16,7 4-3-16,0-11 1 16,25-11 0-16,-11-5 0 15,18-18 0-15,3-15 1 0,-6-7 1 16,-1-8 0-16,-10-15 2 16,-8-4 0-16,-10-15 1 15,4 15 1-15,-29-19 0 16,4 15 0-16,-21 16-2 15,3 7 0-15,-7 37-8 16,11 1 1-16,4 26-10 16,2-8 1-16,22 27-4 15,0-12 0-15</inkml:trace>
  <inkml:trace contextRef="#ctx0" brushRef="#br0" timeOffset="148899.5982">10001 7143 53 0,'14'8'26'0,"25"-42"-26"16,-32 26 53-16,18-29-52 16,10-12 1-16,11-11 1 0,0-1 1 15,0-6-5-15,-4-1 1 16,-3 0 2-16,-14 4 1 16,-4 19-1-16,-4 11 0 15,1 12-1-15,-4 18 1 16,-3 11-1-16,-1 16 0 15,-3 15-2-15,-3 7 1 16,6 11-4-16,1-3 0 16,7 11-6-16,3-8 0 15,0 1-7-15,0-8 1 16,-3-15-2-16,-8-8 1 16,-3-15 2-16,-7-11 0 0</inkml:trace>
  <inkml:trace contextRef="#ctx0" brushRef="#br0" timeOffset="149065.2232">10308 6797 66 0,'-21'4'33'0,"14"7"-45"16,18-7 79-16,6 0-67 15,-3-1 1-15,18 5 0 16,-7-1 0-16,10-3-7 16,0-4 1-1,46 0-12 1,8 0 0-16,2-4-2 15,-17-7 0-15</inkml:trace>
  <inkml:trace contextRef="#ctx0" brushRef="#br0" timeOffset="149290.7137">11180 6756 60 0,'-43'7'30'0,"4"8"-36"0,22-11 59 15,-4 7-53-15,3-3 0 16,-10 14 0-16,3-3 0 15,7 19-1-15,4-8 1 16,25 8-1-16,-4-8 1 16,25 4-2-16,-8-4 1 15,15-19-5-15,-11 0 1 16,29-22-8-16,-15 0 0 16,8-23-4-16,13-8 1 0,-14-18 0 15,-6-11 1-15</inkml:trace>
  <inkml:trace contextRef="#ctx0" brushRef="#br0" timeOffset="149454.9096">11183 6191 78 0,'-18'49'39'0,"54"-26"-59"16,-29-23 95-16,46 0-75 15,-18 0 1-15,57-12-11 16,-25 1 1-16,46-23-3 15,-29 8 1-15,79-23-8 16,16-11 0-16</inkml:trace>
  <inkml:trace contextRef="#ctx0" brushRef="#br0" timeOffset="152772.3791">7564 8697 45 0,'3'-26'22'0,"1"3"-11"0,3 16 23 16,-4-4-32-16,-3 3 1 16,0 8 1-16,0 0 1 15,7 8-5-15,-3-5 1 16,-4 31 4-16,0-7 0 15,0 37-2-15,0-12 1 16,-11 39-2-16,-3-20 0 0,-7 16-5 16,10-23 1-1,-6 3-7-15,3-14 0 0,14-15-7 16,0-8 1-16,21-27-3 16,-4 1 0-16</inkml:trace>
  <inkml:trace contextRef="#ctx0" brushRef="#br0" timeOffset="152983.7378">7867 8509 56 0,'-11'-19'28'0,"1"27"-36"16,10-8 58-16,-7 19-50 16,3-4 1-16,-13 34 0 15,2-8 0-15,-6 49-2 16,7-18 1-16,-14 48-2 15,14-33 1-15,-18 18-8 0,11-22 0 16,17 4-6-16,1-20 1 16,-1-22-2-16,4-7 0 15</inkml:trace>
  <inkml:trace contextRef="#ctx0" brushRef="#br0" timeOffset="153449.5807">7461 9209 41 0,'-17'-19'20'0,"45"0"-20"0,-21 8 43 16,35-19-41-16,-7 7 1 16,22 8 1-16,-8 4 1 0,4-4-7 15,-10 4 1-15,2 18 4 16,-9 1 0-16,-12 14-1 16,-2-3 0-16,-22 19-1 15,0-4 1-15,-11 15-1 16,-3-12 0-16,-11 5 0 15,4-12 0-15,0-8-1 16,3-3 0-16,15-8-1 16,-1-3 1-16,15-4-1 15,-1 0 0-15,4-4 0 16,1 0 0-16,9 3 0 16,-6-3 1-16,10 12 0 15,0-5 0-15,-3 16 0 16,-4-8 0-16,-3 11 0 15,-8-3 1-15,-10-1 1 16,0-7 0-16,-17 8-1 0,6-4 1 16,-14 3-1-16,4-3 1 15,-21 0-1-15,10-4 0 16,-21-4-2-16,11-3 0 16,-7-5-4-16,17-3 0 15,7 8-8-15,4 0 0 16,35-16-3-16,4 0 1 15,21-29-1-15,-11 11 0 16</inkml:trace>
  <inkml:trace contextRef="#ctx0" brushRef="#br0" timeOffset="153764.3332">8255 9096 57 0,'-32'4'28'0,"8"7"-36"15,20-11 64-15,-7 19-56 16,4-4 0-16,0 30 0 15,0-11 0-15,7 11-1 16,0-7 1-16,28 7-2 16,-6-11 0-16,9 0-1 15,-6-8 1-15,14-11-1 16,-7-4 0-16,-4-14 1 16,-3-1 1-16,-4-11 2 15,-4 0 0-15,-10-19 1 16,0 8 1-16,-21-12 0 15,7 12 1-15,-24-4-2 16,9 7 0-16,-20 8-5 16,10 4 0-16,1 7-8 0,9 4 1 15,33 0-5-15,-7 0 0 16,13-19-1-16,-3 4 0 16</inkml:trace>
  <inkml:trace contextRef="#ctx0" brushRef="#br0" timeOffset="153944.9238">8474 8916 56 0,'-7'3'28'0,"17"-3"-37"0,-10 0 63 15,18 0-53-15,0 0 0 0,13 4 0 16,1-4 0-16,14 0-4 16,-7 0 0-16,10-4-5 15,-7 1 0-15,18-5-7 16,-14 4 1-16,-7-11-3 15,-11 4 1-15</inkml:trace>
  <inkml:trace contextRef="#ctx0" brushRef="#br0" timeOffset="154126.3992">8957 8592 55 0,'-35'19'27'0,"7"30"-24"15,24-42 59-15,-7 20-58 16,4-5 0-16,-7 27 1 15,4-11 0-15,-4 33-10 16,-1-18 1-16,8 11-7 0,4-15 1 16,24-8-8-16,-3-7 1 15,6-26-4-15,-2-5 0 16</inkml:trace>
  <inkml:trace contextRef="#ctx0" brushRef="#br0" timeOffset="155295.0294">10033 9345 46 0,'-7'-12'23'0,"14"5"-24"0,-7 7 47 0,0-8-42 15,0 1 0-15,0 3 2 16,0 4 1-16,-7 4-9 15,3-1 1-15,-6 16 5 16,-1-4 0-16,-6 38-2 16,6-12 0-16,7 35-2 15,-3-16 0-15,22 0-3 16,-1-11 0-16,17-11-1 16,-6-8 0-1,49-49 0 1,-21 4 1-16,4-30 1 15,-15 11 1-15,0-23 2 16,-14 12 0-16,-6-23 1 16,-5 20 0-16,-34-5 0 0,6 11 0 15,-42 9-3 1,21 6 1-16,-21 27-7 0,11 0 0 16,7 30-7-16,3-7 0 15,21 15-2-15,1-8 0 16</inkml:trace>
  <inkml:trace contextRef="#ctx0" brushRef="#br0" timeOffset="155550.4406">10195 9728 46 0,'14'8'23'0,"22"-27"-17"0,-29 15 45 16,21-26-48-16,-7 8 0 16,21-31 2-16,-10 12 0 0,18-27-7 15,-8 19 1-15,11-23 4 16,-18 20 0-16,4-16-2 15,-7 15 1-15,-11 4-1 16,-7 16 1-16,-7 29-1 16,-7 4 0-16,-7 26-1 15,3 0 0-15,-6 27-4 16,-4-11 0-16,10 21-6 16,1-14 1-16,6 4-8 15,1-12 1-15,3 1-3 16,3-4 1-16</inkml:trace>
  <inkml:trace contextRef="#ctx0" brushRef="#br0" timeOffset="155701.7851">10513 9510 56 0,'-14'-30'28'0,"17"11"-36"0,1 12 58 16,3-1-50-16,3 4 0 16,8 4-2-16,-7 0 1 15,13 8-4-15,-3-1 1 16,15 8-9-16,-12-3 1 15,22-1-4-15,-7 0 1 16</inkml:trace>
  <inkml:trace contextRef="#ctx0" brushRef="#br0" timeOffset="155911.2717">11112 9450 60 0,'-28'7'30'0,"-3"-3"-36"0,27-4 61 0,-17 11-55 16,3-3 0-16,-14 18 1 15,8-3 0-15,3 18-2 16,10-7 1-16,11 8-1 16,0-12 1-16,21 0-4 15,-7-8 1-15,22-3-8 16,-12-4 0-16,19-15-4 16,-8 0 0-16,11-26-2 15,-7 7 0-15</inkml:trace>
  <inkml:trace contextRef="#ctx0" brushRef="#br0" timeOffset="156091.9978">11141 9081 65 0,'-14'8'32'0,"21"-8"-45"0,-7 0 72 16,21 0-59-16,-7 0 1 15,39 3-1-15,-14-3 1 16,35-3-10-16,-14-1 0 15,31 0-7-15,-16 0 1 16,9-3-3-16,-20-1 1 16</inkml:trace>
  <inkml:trace contextRef="#ctx0" brushRef="#br0" timeOffset="158974.3227">4000 13800 12 0,'-7'-4'6'0,"7"-3"-1"16,0 7 6-16,0 0-11 16,0 0 1-16,0-4-1 15,0 0 1-15,0-7-1 16,0 3 0-16,0 8 0 15,0 0 1-15,0 0-2 0,0 0 0 16,0 0 0-16,0 0 1 16,0-7 2-16,0 7 0 15,0 7 3-15,0-3 1 16,-3-4 2-16,-1 0 1 16,1 8 0-16,-1-1 1 15,-3 4-3-15,4-3 1 16,-1 3-4-16,4 0 1 15,-3 12-3-15,-1-4 1 16,-3 26-2-16,4-11 0 16,3 37-1-16,0-14 1 0,3 26-1 15,-3-16 1-15,7 9-1 16,-7-20 0-16,-7 12 1 16,7-16 0-16,0 12-1 15,0-18 1-15,-3-9-2 16,-1-7 1-16,1-3-5 15,-1-9 0-15,4 5-9 16,0-4 1-16,11 3-2 16,-1-3 0-16</inkml:trace>
  <inkml:trace contextRef="#ctx0" brushRef="#br0" timeOffset="159784.6573">6837 13646 26 0,'0'7'13'0,"0"-7"-6"0,0 0 21 0,0 4-24 16,0-4 1-16,0 26 4 16,0-3 0-16,-7 29-11 15,3-10 1-15,-3 44 6 16,4-22 1-16,-11 46-3 15,6-28 0-15,-6 39-2 16,7-35 0-16,-7 20-1 16,7-20 0-16,0 8-2 15,4-22 1-15,6-8-6 16,-3-15 1-16,14-8-8 16,0-7 1-16,-7-27-2 15,-3-3 1-15</inkml:trace>
  <inkml:trace contextRef="#ctx0" brushRef="#br0" timeOffset="160340.4815">9483 13728 19 0,'-11'-30'9'0,"8"4"-8"0,3 18 15 16,0 8-16-16,0 0 0 16,0-7 0-16,0 3 0 15,0 4 0-15,0 0 0 16,-4 4 0-16,4-4 0 15,-4-4-3-15,4 0 1 16,-7 4-4-16,4 0 1 16</inkml:trace>
  <inkml:trace contextRef="#ctx0" brushRef="#br0" timeOffset="160625.4706">9423 13732 24 0,'-11'-15'12'0,"8"23"-9"15,3-8 21-15,-4-8-22 16,1 4 1-16,-8 1 2 15,7-1 0-15,-3 8-6 16,4-1 1-16,-4 9 5 16,3-1 1-16,1 11 0 15,-1-3 0-15,1 45 0 16,-4-15 0-16,7 34-1 16,0-19 0-16,0 7-2 15,0-14 0-15,-4 37-2 16,1-26 0-16,-5 3-1 15,-2-14 0-15,3 7-3 16,-4-12 1-16,4-3-6 16,0-11 0-16,7-8-7 15,0-4 1-15,0-26-2 0,0 0 0 16</inkml:trace>
  <inkml:trace contextRef="#ctx0" brushRef="#br0" timeOffset="161690.5915">1238 13299 14 0,'-32'-3'7'0,"15"10"7"16,17-3 8-16,-4-4-17 15,-6 0 1-15,6 4 3 16,4-4 0-16,0 3-11 16,4 1 0-16,6 0 8 15,-3 0 0-15,18-4-3 16,10 7 1-1,78 1-2 1,7-1 0-16,0-7-1 16,18 8 1-16,24-4-1 15,-7-1 0-15,22 1 0 16,27-4 1-16,11 4-2 0,22 0 1 16,10-8 0-16,10 0 0 15,18 4-1-15,4 0 0 16,17 4 0-16,1 0 0 15,13 7 0-15,1-4 0 16,10 5 0-16,-4-5 0 16,18 8 0-16,-10 0 0 15,21 0 0-15,-11 1 1 16,14-5-2-16,-7 0 1 16,-3 4 0-16,7 4 0 15,-11 0 0-15,3 0 0 0,-13-1 0 16,10 1 0-16,-7 0 0 15,0 7 0-15,-7 1 0 16,-3-1 0-16,-8 0 0 16,-17-7 0-16,-11 4 0 15,-14-1 1-15,-17 1-2 16,-15 3 1-16,-21-3-2 16,-31-1 0-16,-15 1-3 15,-14-4 0-15,-14 0-7 16,-3-4 0-16,-18-12-2 15,-32-18 0-15</inkml:trace>
  <inkml:trace contextRef="#ctx0" brushRef="#br0" timeOffset="163747.6547">2014 10458 53 0,'-17'0'26'0,"17"0"-12"16,0 0 27-16,3 4-41 15,1 0 1-15,13-4 2 16,-2 0 0-16,16 0-3 16,-3 0 0-16,29 4 2 15,-8-1 1-15,11 9-1 0,-7-5 0 16,4 1-2-1,-11-1 1-15,-1-3-3 0,-2 0 1 16,-4 3-6-16,-11-3 0 16,-4 0-7-16,-2 0 0 15,-1 11-5-15,-4-4 0 16</inkml:trace>
  <inkml:trace contextRef="#ctx0" brushRef="#br0" timeOffset="164018.0386">2529 10684 44 0,'-24'-11'22'0,"24"15"-17"0,0-4 39 0,0 0-40 16,0 0 1-16,0 0 2 15,0 0 1-15,3 11-9 16,1-4 1-16,3 27 6 16,-4-7 0-16,-3 33-2 15,0-11 0-15,-3 37-1 16,-4-14 0-16,0 14-1 15,0-18 0-15,-7 4-2 16,10-16 1-16,0-3-6 16,-3-16 0-16,7-7-9 15,0-7 1-15,11-12-6 16,-4-3 0-16,-7-23-2 16,0 4 0-16</inkml:trace>
  <inkml:trace contextRef="#ctx0" brushRef="#br0" timeOffset="164243.5969">1983 11520 58 0,'-22'15'29'0,"37"-8"-36"0,-15-7 63 16,24 0-53-16,-3 0 0 16,29-7 2-16,-15 3 1 15,36-7-8-15,-15 3 1 16,8-11 4-16,-8 4 1 15,4 0-6-15,-14 4 0 16,17-8-10-16,-17 4 0 0,11-4-6 16,-8 4 1-16,15-11-4 15,-15 3 1-15</inkml:trace>
  <inkml:trace contextRef="#ctx0" brushRef="#br0" timeOffset="164859.4988">2642 12276 64 0,'-7'-11'32'0,"-10"-8"-38"15,17 11 71-15,-11 1-64 16,0 3 0-16,-3 11 0 16,0-3 1-16,-10 15-3 15,2-4 1-15,-13 42 0 16,14-16 1-16,-4 42-1 16,1-23 0-16,24 23-1 15,-4-19 1-15,18 0-4 16,0-12 0-16,21-10-4 15,-6-12 0-15,31-26-7 16,-18-1 1-16,60-25-4 0,-31 3 0 16,10-22 2-16,-17 7 1 15</inkml:trace>
  <inkml:trace contextRef="#ctx0" brushRef="#br0" timeOffset="165505.0817">2297 14075 56 0,'-4'-8'28'0,"8"-3"-33"0,-4 11 64 0,0 4-56 16,0-1 0-16,-7 24 1 15,-4-9 1-15,0 28-7 16,1-5 1-16,3 19 3 15,0-11 0-15,7 8-7 16,-7-12 1-16,7 0-11 16,0-11 1-16,17-15-4 15,1-4 1-15,-11-27-2 16,4 5 0-16</inkml:trace>
  <inkml:trace contextRef="#ctx0" brushRef="#br0" timeOffset="165686.3691">2131 14029 59 0,'7'-26'29'0,"25"7"-42"0,-25 16 67 16,31-13-54-16,-9 5 1 15,24-4 0-15,-8 4 0 16,12-12-2-16,-15 4 0 16,18 1-3-16,-17 3 1 15,-1 3-8-15,-10 5 1 16,-1 11-7-16,-9-1 1 15</inkml:trace>
  <inkml:trace contextRef="#ctx0" brushRef="#br0" timeOffset="165866.8181">2237 14233 45 0,'-22'30'22'0,"33"-23"-20"0,-11-7 37 0,18 0-37 15,-1 0 1-15,29-11 0 16,-14 3 1-16,21-10-5 15,-18 3 0-15,36-12-1 16,-25 5 1-16,17 3-6 16,-14 4 0-16,-6 7-8 15,-8 5 0-15</inkml:trace>
  <inkml:trace contextRef="#ctx0" brushRef="#br0" timeOffset="166090.198">2357 14594 43 0,'-25'22'21'0,"25"9"-17"0,0-28 34 16,10-3-35-16,1 0 1 15,14-3 2-15,-8-1 0 16,15-4-7-16,-7 1 0 16,24-5 5-16,-17 5 0 15,21-8-4-15,-14 4 0 16,10-1-7-16,-14 5 0 15,29 11-8-15,-18-1 0 16,-8 1-2-16,-13 0 0 16</inkml:trace>
  <inkml:trace contextRef="#ctx0" brushRef="#br0" timeOffset="170428.9441">1743 3226 34 0,'-4'11'17'0,"4"-22"-9"16,0 11 17-16,0-4-22 15,0 0 1-15,-3 1 5 16,-8-1 0-16,11 11-9 16,0-3 0-16,-3-4 8 15,3 0 0-15,-4 4-1 16,-3 0 0-16,3 11-3 15,1 0 1-15,3 22-2 0,0-6 0 16,14 21-3-16,-7-10 1 16,18-5-3-16,-4-10 1 15,11-1-2-15,-8-3 1 16,12-23-1-16,-1 0 0 16,7-27 1-16,-6 5 0 15,2-39 1-15,-9 20 1 16,-5-27 1-16,-6 16 1 15,-18-20 1-15,0 19 1 16,-25-7-1-16,1 15 1 16,-12 15-1-16,4 7 0 0,-10 31-2 15,-4-1 0-15,-3 35-5 16,14-8 1-16,10 30-8 16,11-19 0-16,35 11-7 15,-7-14 1-15,35 7-3 16,-13-12 1-16</inkml:trace>
  <inkml:trace contextRef="#ctx0" brushRef="#br0" timeOffset="170611.1211">2187 3561 86 0,'-14'-4'43'0,"14"-15"-69"16,0 12 96-16,11-16-82 15,-4 4 1-15,10-3-24 16,-3 3 0-16,25-30 38 0,-3 15 0 16,-12-3-25-16,-3 6 1 15</inkml:trace>
  <inkml:trace contextRef="#ctx0" brushRef="#br0" timeOffset="171164.84">2762 3249 34 0,'-7'-8'17'0,"-3"4"-9"15,10 4 37-15,-4-4-36 16,1 1 0-16,-8 6 4 15,4-3 0-15,-4 19-18 16,1-4 1-16,10 23 10 0,0-8 1 16,17 23-6-16,-6-12 1 15,24 8-5-15,-10-11 1 16,31-19-1-16,-17-4 0 16,21-15-1-16,-18 0 1 15,8-27 0-15,-11 5 1 16,-1-27 2-16,-9 4 0 15,-12-1 1-15,-6 9 1 16,-22-27 0-16,1 15 1 16,-33 0-1-16,8 11 0 15,-21 27-3-15,13 4 0 16,-2 29-8-16,2-3 0 0,29 11-7 16,-4-7 1-16,11 10-4 15,0-2 1-15</inkml:trace>
  <inkml:trace contextRef="#ctx0" brushRef="#br0" timeOffset="171960.7159">2551 3019 49 0,'-7'-8'24'0,"3"12"-12"0,4-4 50 15,-7 15-58-15,7-3 0 16,0 33 1-16,0-11 0 0,0 26-7 16,0-11 0-16,0 26 0 15,0-15 1-15,7 4-14 16,-3-11 1-16,20-12-5 15,-3-7 0-15,4-8-2 16,-4-3 1-16</inkml:trace>
  <inkml:trace contextRef="#ctx0" brushRef="#br0" timeOffset="172652.7953">3662 2978 73 0,'-14'-15'36'0,"14"30"-56"0,0-12 84 16,0 27-63-16,0-7 0 15,-4 45 0-15,4-19 0 16,-3 22-2-16,-4-14 1 16,3 14-3-16,1-14 1 15,3 7-7-15,0-16 1 16,7-6-9-16,0-12 0 16,14-30-3-16,-7 0 1 0</inkml:trace>
  <inkml:trace contextRef="#ctx0" brushRef="#br0" timeOffset="173011.3044">3676 2940 74 0,'-11'-4'37'0,"15"64"-55"16,-1-48 80-16,8 7-62 15,-4-4 0-15,11 22 0 16,-8-3 0-16,8 7-1 15,0-7 1-15,6 4-1 16,-6-12 1-16,7-11-1 16,-4-3 0-16,14-20 0 0,-10 1 0 15,17-24-1-15,-7 9 0 16,-3-16 2-16,0 8 0 16,-7-11 0-16,-4 3 1 15,-4 12 0-15,-6 7 1 16,-1 34 1-16,-2-4 0 15,-5 42-2-15,1-15 1 16,-4 37-5-16,0-19 1 16,10 12-9-16,-3-15 0 15,32 22-7-15,-11-19 1 16,8-18-3-16,-8-8 1 16</inkml:trace>
  <inkml:trace contextRef="#ctx0" brushRef="#br0" timeOffset="173626.616">878 2891 44 0,'-14'-15'22'16,"-3"11"-12"-16,17 0 44 0,-18 4-48 16,0 0 0-16,-13 12 1 15,6-1 0-15,-10 38-10 16,3-11 1-16,-17 44 6 16,24-18 0-16,-3 27-4 15,6-24 1-15,22 5-1 16,0-16 1-16,18 5-2 15,-4-16 1-15,29-19-5 16,-15-3 1-16,28-12-6 16,-10-4 1-16,21-22-8 15,-14 4 0-15,3-8-3 16,-6 4 1-16</inkml:trace>
  <inkml:trace contextRef="#ctx0" brushRef="#br0" timeOffset="173881.1971">1139 3192 60 0,'-17'15'30'0,"27"-15"-31"0,-10 0 63 15,7 0-61-15,4 0 1 16,7-4-1-16,-1 1 1 0,4-1-3 15,1 0 0-15,9 4-4 16,-13 0 1-16,17-11-8 16,-10 0 0-16,3 3-6 15,4 0 1-15,-21 1-2 16,-4-1 0-16</inkml:trace>
  <inkml:trace contextRef="#ctx0" brushRef="#br0" timeOffset="174064.1574">1139 3414 64 0,'-7'4'32'0,"11"11"-38"15,-1-11 72-15,12 7-66 16,-5-3 1-16,1-5-3 16,6 1 0-16,15-11-6 15,-11 3 0-15,46-26-10 0,-21 7 1 16,21-11-3-16,-10 8 1 15</inkml:trace>
  <inkml:trace contextRef="#ctx0" brushRef="#br0" timeOffset="175112.2719">1122 3723 37 0,'-14'11'18'0,"14"-4"1"0,0-7 19 15,-4 12-33-15,4-5 1 16,0 5 0-16,-3-1 1 15,3 11-10-15,0-6 0 0,3 10 5 16,1-7 1-16,13-8-4 16,-3 0 0-16,11-7-1 15,-14 0 1-15,20-19-1 16,-13 3 1-16,3-3 0 16,-7 0 1-16,4-11 1 15,-4 0 0-15,-14-4 1 16,0 7 1-16,-17 12-2 15,2-1 1-15,-9 20-11 16,-1-4 1-16,4 11-7 16,0-4 1-16,-11 19-4 15,11-4 0-15</inkml:trace>
  <inkml:trace contextRef="#ctx0" brushRef="#br1" timeOffset="195335.7249">4396 11068 45 0,'0'-19'22'0,"14"4"-5"16,-11 11 23-16,-3-3-38 16,0 7 0-16,4 7 0 15,-4 1 0-15,0 30-3 0,0-8 1 16,0 34 1-16,0-16 1 16,0 13-2-16,0-12 1 15,14-8-1-15,-7-7 0 16,14-12-1-16,-3-3 0 15,6-22 0-15,-2-1 1 16,13-23 0-16,-10 9 0 16,6-20 0-16,-6 8 1 15,-7-19-1-15,-8 11 1 16,-13-14 0-16,-1 10 1 16,-10 5-1-16,3 7 1 0,-6 18-2 15,-1 5 0 1,-6 26-4-16,6-4 1 0,0 11-12 15,8-4 0-15,17 20-3 16,0-8 1-16</inkml:trace>
  <inkml:trace contextRef="#ctx0" brushRef="#br1" timeOffset="195486.1481">4851 11298 66 0,'-18'3'33'0,"0"-3"-48"15,15 0 67-15,-1 4-63 16,1-4 0-16,6 4-18 16,1 3 0-16,24-7 32 0,0 0 0 15</inkml:trace>
  <inkml:trace contextRef="#ctx0" brushRef="#br1" timeOffset="195711.5147">5218 10865 73 0,'-25'19'36'0,"21"18"-46"0,4-29 78 15,-3 29-68-15,-4-7 1 16,0 23 0-16,3-11 0 16,1 25-4-16,-4-14 1 0,7-4-6 15,0-11 1-15,10-1-8 16,-3-11 0-16,11-10-5 15,-4-5 0-15,11-11 1 16,-4 0 0-16</inkml:trace>
  <inkml:trace contextRef="#ctx0" brushRef="#br1" timeOffset="196027.599">5401 11109 46 0,'-21'19'23'0,"7"11"-28"16,14-26 50-16,-4 22-45 15,1-3 0-15,3 18 0 16,0-11 0-16,10 16 0 16,4-16 0-16,15 0-1 15,9-4 1-15,5-7-1 16,10-8 1-16,-7-7 0 0,-1-11 0 16,1-9 2-16,-3-6 0 15,-5-12 2-15,-2-4 0 16,-12-3 2-16,-6 0 0 15,-14 3 1-15,-4 4 0 16,-11 15-1-16,-10 8 0 16,-11 19-4-16,-14 7 0 15,-3 15-7-15,3 15 1 16,4 0-14-16,10 4 1 16,4-8-4-16,6-11 0 15</inkml:trace>
  <inkml:trace contextRef="#ctx0" brushRef="#br1" timeOffset="206835.5508">8093 11222 28 0,'0'-34'14'0,"14"-7"3"0,-11 30 14 15,4-16-26-15,4 5 1 0,0-5 0 16,-1 5 1-16,-3 3-10 16,0 4 1-16,0 23 6 15,-3-1 0-15,-8 57-3 16,-3-11 1-16,-7 52-2 15,0-22 0-15,0 30-1 16,7-30 0-16,14 3-2 16,0-14 0-16,25-39 0 15,-1-6 0-15,22-23 1 16,-10-1 1-16,10-33 1 16,-18 8 0-16,18-42 2 15,-14 15 1-15,-4-34 0 16,0 23 0-16,-17-27-1 15,-8 16 1-15,-13 3-1 16,-1 15 0-16,-13 27-3 16,6 7 1-16,-38 42-3 15,17-4 1-15,-49 48-4 0,21-18 0 16,-28 53-3-16,21-31 0 16,0 20 0-16,14-24 0 15,0 5 2-15,10-20 0 16,-9 1 7-16,20-11 1 15,0-27 5-15,7 0 0 16,4-12 4-16,4 1 0 16,10-11 1-16,-4 3 0 15,22-4-3-15,-4 5 1 16,38-20-3-16,-9 8 1 16,87-23-3-16,-31 8 0 0,74-45-3 15,-43 22 1-15,78-41-7 16,-14-7 1-16,7-16-13 15,-49 34 1-15,49-41-3 16,-53 34 0-16</inkml:trace>
  <inkml:trace contextRef="#ctx0" brushRef="#br1" timeOffset="207601.3788">10742 11200 56 0,'-28'-8'28'0,"-11"4"-29"15,32 4 54-15,-25 4-52 16,11 0 0 0,-18 52-2-1,11-14 0-15,3 29 0 16,4-22 0-16,11 15-2 16,6-15 1-16,29-8-2 15,-4-10 1-15,32-28 0 16,-11 1 1-16,11-23 1 15,-11 8 0-15,8-23 1 16,-18 8 1-16,-8-31 0 16,-6 16 0-16,-22-19 0 15,1 11 1-15,-32-4-2 16,10 12 1-16,-32 18-3 0,15 4 1 16,-7 42-3-16,6-8 1 15,-6 41-3-15,7-7 1 16,3 30-1-16,7-18 0 15,22 10 1-15,-1-14 1 16,22-9 4-16,-8-6 0 16,4-12 4-16,4-4 1 15,-8-11 2-15,1 0 0 16,-4-15 2-16,0 0 0 16,-7-11-1-16,3 4 1 15,8-20-4-15,-1 5 0 0,47-42-2 16,-12 19 0-16,104-57-8 15,-37 27 0-15,128-91-11 16,-67 49 0-16,102-86-3 16,-70 64 0-16</inkml:trace>
  <inkml:trace contextRef="#ctx0" brushRef="#br1" timeOffset="214958.8837">8513 12566 63 0,'0'0'31'0,"0"0"-13"0,0 0 31 15,0 7-47-15,0 1 1 16,-15 18 2-16,12-7 0 0,-18 18-5 16,3-10 0-16,-14 29 3 15,4-14 1-15,-21 10-1 16,10-10 0-16,-3 10-4 16,10-10 1-16,-7 3-7 15,7-11 0-15,8-8-7 16,6-3 0-16,11-23-7 15,3 0 0-15,11-27-1 16,-3 9 0-16</inkml:trace>
  <inkml:trace contextRef="#ctx0" brushRef="#br1" timeOffset="215212.4035">8093 12739 60 0,'3'-4'30'0,"11"15"-27"0,-10-11 62 16,14 0-60-16,-8 0 0 16,25 19 5-16,-10-4 1 15,21 19-13-15,-11-8 0 16,8 8 8-16,-8-7 1 16,0 3-5-16,-3-8 1 15,7 12-11-15,-11-8 1 16,14-3-14-16,-14-4 0 15,11-4-3-15,-7-4 1 16,0 12-2-16,-8-8 1 0</inkml:trace>
  <inkml:trace contextRef="#ctx0" brushRef="#br1" timeOffset="216145.7216">10742 12712 39 0,'4'-11'19'0,"6"34"-10"0,-6-20 42 0,-4 5-43 16,0 3 0-16,-7 16 5 15,0-5 0-15,-15 20-16 16,8-12 0-16,-21 30 10 15,10-11 1-15,-13 7-5 16,9-14 1-16,-6 10-6 16,10-14 0-16,1-4-9 15,2-8 0-15,5-11-8 16,3-4 0-16,17-22-3 16,-3 4 0-16</inkml:trace>
  <inkml:trace contextRef="#ctx0" brushRef="#br1" timeOffset="216355.9094">10460 12818 65 0,'3'4'32'0,"4"22"-32"0,0-22 66 16,8 14-62-16,-1-3 1 16,25 12 1-16,-11-5 0 15,14 12-8-15,-7-7 0 16,8-1 1-16,-15-3 0 15,11-1-13-15,-4-3 1 16,7 4-8-16,-10-8 0 16,-11 11-3-16,-3-7 1 0</inkml:trace>
  <inkml:trace contextRef="#ctx0" brushRef="#br1" timeOffset="253933.4659">4741 12675 53 0,'-28'0'26'0,"28"-4"-16"0,0 4 27 16,14 0-32-16,-7 0 0 16,25 4 1-16,-11-4 0 15,29 11-9-15,-12 0 1 16,22-3 1-16,-17-4 1 16,10-1-8-16,-4 1 0 15,22-11-9-15,-15-1 1 16,15-22-3-16,-15 7 1 15</inkml:trace>
  <inkml:trace contextRef="#ctx0" brushRef="#br1" timeOffset="254186.9947">6212 12261 59 0,'-3'30'29'0,"-18"26"-39"16,17-44 61-16,-10 22-51 16,3-8 1-16,-20 30-1 15,6-14 1-15,-21 22-1 16,14-15 0-16,-3 18 0 16,7-14 0-16,-4 19-5 0,7-16 0 15,-10-3-7-15,11-12 0 16,-8-7-5-16,11-8 1 15</inkml:trace>
  <inkml:trace contextRef="#ctx0" brushRef="#br1" timeOffset="254457.8639">5768 12577 66 0,'-11'-4'33'0,"18"4"-35"0,-7 0 66 0,7 4-61 16,4 0 1-16,7 15 3 15,-4-4 0-15,14 11-9 16,-7-4 1-16,11 24 4 16,-7-5 1-16,13 12-7 15,-6-16 0-15,3 20-12 16,-3-12 0-16,14 23-7 15,-11-16 1-15,8 1-3 16,-12-15 1-16</inkml:trace>
  <inkml:trace contextRef="#ctx0" brushRef="#br1" timeOffset="256499.0926">4494 14240 60 0,'-17'-15'30'0,"6"8"-25"0,11 7 30 0,-10 3-36 16,3-3 1-16,-8 19 0 16,8-4 0-16,4 30-1 15,-4-7 1 1,17 26-1-1,-6-15 1-15,17-8-1 16,-3-7 1-16,3-19-1 16,-4-4 0-16,8-22 0 15,-4-4 1-15,4-30-1 16,-4 11 1-16,-3-30 0 16,-8 15 1-16,-13-3-1 15,3 10 1-15,-18-3-1 16,8 7 0-16,-22 23-1 15,11 4 0-15,-7 26-2 16,6 0 1-16,1 30-5 0,4-11 0 16,13 26-7-16,4-14 1 15,28-5-1-15,-7-7 0 16</inkml:trace>
  <inkml:trace contextRef="#ctx0" brushRef="#br1" timeOffset="256649.3217">4784 14541 66 0,'-14'4'33'0,"-8"-4"-57"0,19 0 73 15,-8 4-60-15,8-1 0 0,3 9-17 16,0-5 0-16,10-14 32 16,-3-1 0-16</inkml:trace>
  <inkml:trace contextRef="#ctx0" brushRef="#br1" timeOffset="256875.0208">5038 14101 59 0,'-7'-4'29'0,"7"-3"-36"16,0 7 63-16,0 3-55 15,0 1 1-15,0 23 0 16,0-9 1-16,0 39-4 15,0-16 0-15,0 19 0 16,0-14 1-16,0 6-8 16,0-10 1-16,10 3-9 0,-3-8 0 15,11-7-2-15,-4-11 0 16</inkml:trace>
  <inkml:trace contextRef="#ctx0" brushRef="#br1" timeOffset="257190.7147">5242 14266 52 0,'-28'23'26'0,"14"37"-32"0,14-48 53 15,-4 25-47-15,1-7 0 0,6 0-3 16,-3-7 0-16,18-4 2 16,-4-4 0-16,14 0-2 15,-6 0 1-15,16-19 0 16,-9 0 0-16,9-14 1 15,-9 6 1-15,6-22 2 16,-10 8 0-16,-8-15 2 16,1 11 0-16,-22-12-1 15,-6 8 1-15,-18 12-1 16,6 3 1-16,-24 26-4 16,11-3 0-16,-4 30-6 15,11-8 0-15,3 23-9 16,4-11 1-16,28 7-2 15,0-11 0-15</inkml:trace>
  <inkml:trace contextRef="#ctx0" brushRef="#br1" timeOffset="257550.7756">5771 14515 66 0,'0'0'33'15,"15"15"-40"-15,-12-15 72 0,15-4-64 16,-4 4 0-16,11-4-1 16,-8 1 1-16,25-1-4 15,-10 0 1-15,14 0-5 16,-7 1 1-16,14 3-10 16,-11 0 0-16,4 0-3 15,-14 0 1-15,10-8 0 16,-7 1 0-16</inkml:trace>
  <inkml:trace contextRef="#ctx0" brushRef="#br1" timeOffset="257775.5066">6590 14300 61 0,'-4'4'30'0,"-13"19"-42"0,13-20 71 16,-6 28-59-16,3-9 1 15,-18 20-1-15,4-9 0 16,-15 20-2-16,12-8 1 16,-5 0-4-16,1-11 1 15,7-4-7-15,7-3 0 16,7-5-5-16,3-7 0 0,15-33 0 16,-4 2 0-16</inkml:trace>
  <inkml:trace contextRef="#ctx0" brushRef="#br1" timeOffset="257955.1904">6364 14297 59 0,'-7'3'29'0,"25"43"-30"15,-15-39 65-15,4 23-60 16,4-7 0-16,10 7 1 16,-3-4 0-16,10 12-7 15,-7-8 0-15,14 4-3 16,-10-8 0-16,21 4-12 15,-11-7 0-15,-3-16-3 16,-7 1 1-16</inkml:trace>
  <inkml:trace contextRef="#ctx0" brushRef="#br1" timeOffset="258481.2421">8407 14537 59 0,'24'-15'29'0,"5"-11"-24"16,-19 19 54-16,-3 3-55 15,-7 4 0-15,0 0 0 0,0 0 1 16,-10 19-7-16,-1-4 0 16,-31 37 2-16,14-14 1 15,-18 15-7-15,7-12 1 16,-3 4-6-16,6-7 1 15,4-12-8-15,4-3 1 16,14-16-2-16,0-3 1 16,7-34 2-16,0 7 1 15</inkml:trace>
  <inkml:trace contextRef="#ctx0" brushRef="#br1" timeOffset="258631.4362">8128 14421 55 0,'4'-34'27'0,"20"64"-32"0,-17-26 65 0,14 18-56 16,-3-3 1-16,17 15 0 15,-6-8 0-15,9 23-10 16,-9-15 1-16,9 11-4 16,-6-11 0-16,21 11-9 15,-11-11 1-15,22-11-4 16,-18-4 1-16</inkml:trace>
  <inkml:trace contextRef="#ctx0" brushRef="#br1" timeOffset="259008.0426">10837 14421 53 0,'-7'-4'26'0,"14"-7"-27"0,-7 11 55 16,-7 7-49-16,4 1 0 16,-15 18 2-16,8-3 1 0,-26 33-11 15,12-7 0-15,-26 23 6 16,11-20 1-16,1 23-8 15,9-18 0-15,-6-4-6 16,7-8 0-16,0-8-7 16,6-6 0-16,8-24-3 15,0 1 1-15,11-42 3 16,-1 7 1-16</inkml:trace>
  <inkml:trace contextRef="#ctx0" brushRef="#br1" timeOffset="259128.3928">10414 14609 73 0,'25'34'36'0,"-1"11"-52"16,-17-38 89-16,29 27-72 16,-12-7 0-16,36 18-14 15,-14-8 1-15,32 24 0 16,-18-20 0-16</inkml:trace>
  <inkml:trace contextRef="#ctx0" brushRef="#br1" timeOffset="262174.5753">16588 8637 53 0,'0'-49'26'0,"10"38"-17"0,-10 11 27 0,0 0-35 15,0 0 0-15,0 22 2 16,0-3 0-16,0 34-4 15,0-12 1-15,4 61 3 16,-1-27 0-16,4 31-1 16,-7-24 0-16,0 20-3 15,0-27 0-15,-7 8-5 16,4-19 0-16,13 0-7 16,-3-15 0-16,11-15-4 15,0-12 0-15,20-40 1 16,1 2 1-16</inkml:trace>
  <inkml:trace contextRef="#ctx0" brushRef="#br1" timeOffset="262519.597">17244 8630 60 0,'10'-23'30'0,"-38"49"-41"0,25-22 69 16,-19 26-56-16,5-7 0 15,-11 48 1-15,6-11 0 16,-23 35-4-16,9-24 0 15,-31 31 2-15,21-27 0 16,-17 23-1-16,13-27 1 16,12-11-3-16,2-11 1 15,8-15-2-15,11-7 1 0,2-24-1 16,12 1 0-16,3-23-1 16,0 4 1-16,18 4 0 15,-11 0 0-15,10 11 1 16,1 0 1-16,7 22 0 15,-4-3 1-15,14 7 0 16,-3-3 0-16,10 0-3 16,-3-8 1-16,17-4-8 15,-10-4 0-15,28-18-3 16,-14 4 0-16,36-16-2 16,-26 4 1-16</inkml:trace>
  <inkml:trace contextRef="#ctx0" brushRef="#br1" timeOffset="263135.2428">17794 9728 54 0,'-10'4'27'0,"-5"-26"-33"15,15 14 62-15,-7-3-56 16,0 3 1-16,-3 16-1 16,-1-1 1-16,-14 8-2 15,15-3 1-15,-22 25 0 16,4-7 1-16,7 23-2 15,0-8 1-15,10-7 0 16,7-8 0-16,11-4 0 16,4-7 0-16,10-11 0 0,4-1 0 15,-4-22 0-15,-3 4 0 16,3-8 0-16,-3 4 0 16,-8 0 0-16,1 4 1 15,-11 11 0-15,0 0 1 16,-4 15 0-16,4 0 0 15,4 7-1-15,-4-3 1 16,17 0-5-16,5-4 0 16,30-11-8-16,-9-1 1 15,38-21-6-15,-21 3 0 0,21-27-2 16,-17 8 0-16</inkml:trace>
  <inkml:trace contextRef="#ctx0" brushRef="#br1" timeOffset="263359.7879">18658 8934 65 0,'-3'-11'32'0,"24"7"-37"16,-14 4 71-16,14 0-66 16,-3 0 0-16,24 4-1 15,-14 0 1-15,25 0-1 16,-10-1 0-16,24 5-6 15,-18-4 1-15,32-4-8 16,-21 0 0-16,0 15-4 16,-14-4 0-16,0-7 0 0,-7 0 0 15</inkml:trace>
  <inkml:trace contextRef="#ctx0" brushRef="#br1" timeOffset="263540.0628">18852 9179 67 0,'-17'19'33'0,"49"-8"-39"0,-25-11 76 16,28-4-68-16,-7 1 0 15,29-5-1-15,-15 4 1 16,28-3-10-16,-13 3 0 0,31-4-9 16,-21-3 1-16,53-4-4 15,-35 4 0-15</inkml:trace>
  <inkml:trace contextRef="#ctx0" brushRef="#br1" timeOffset="264291.0352">20355 9077 15 0,'-7'12'7'0,"11"-16"7"15,-4 4 0-15,0 0-7 16,0 0 1-16,3 7 6 16,1 1 0-16,6-1-15 15,-6-3 1-15,3-4 11 16,4 0 1-16,6 0-4 15,-6 0 1-15,21 0-4 16,-11 0 1-16,28 8-4 16,-7-4 0-16,29 7-2 15,-15-4 0-15,43-3 0 0,-28 0 1 16,73 0-1 0,-38-4 0-16,85 0 0 0,-57 0 0 15,88 0 0-15,-60 0 0 16,82 7 0-16,-71-3 0 15,81 7 0-15,-71-3 1 16,57 7-1-16,-64-4 0 16,29 0-2-16,-57-3 0 15,18 3-3-15,-43-3 0 16,-10 3-8-16,-28-3 1 16,-15-1-5-16,-13 1 1 0,-29-20 0 15,-7 5 0-15</inkml:trace>
  <inkml:trace contextRef="#ctx0" brushRef="#br1" timeOffset="264771.3995">21350 8216 51 0,'18'-27'25'0,"-18"27"-28"0,0 0 54 15,-39 34-50 1,11-7 0-16,-18 29 0 15,7-15 1-15,-3 20-3 16,3-13 0-16,4 5-3 16,10-15 1-16,7-16-6 15,8-3 0-15,10-11-6 16,0-1 1-16,21-29-1 16,-3 7 0-16</inkml:trace>
  <inkml:trace contextRef="#ctx0" brushRef="#br1" timeOffset="264935.5584">21121 8219 45 0,'-21'-15'22'0,"17"19"-20"16,4-4 47-16,0 15-47 16,0-4 1-16,4 27 0 15,3-8 1-15,3 15-6 16,4-11 1-16,15 8 0 16,-8-5 0-16,14-7-8 0,-10-7 1 15,3 0-7-15,0-5 0 16,7-18-1-16,-3 0 0 15</inkml:trace>
  <inkml:trace contextRef="#ctx0" brushRef="#br1" timeOffset="265162.2079">21043 7900 46 0,'-49'26'23'0,"-36"45"-29"0,71-56 49 0,-21 38-41 16,10-8 0-16,-14 49 0 16,11-22 1-16,7 33-5 15,7-22 0-15,17 11-2 16,1-22 1-16,35 3-10 16,-8-19 1-16,40-18-2 15,-15-4 0-15</inkml:trace>
  <inkml:trace contextRef="#ctx0" brushRef="#br1" timeOffset="265387.8389">21770 7873 53 0,'-4'12'26'0,"8"14"-36"0,-1-22 55 15,15 26-46-15,-4-8 1 16,11 39 0-16,-4-16 0 15,-3 45 0-15,-8-22 0 16,-13 18 0-16,-1-22 0 16,-28 30-2-16,8-26 0 15,-19 11-8-15,5-19 1 16,-12 12-5-16,11-16 1 16</inkml:trace>
  <inkml:trace contextRef="#ctx0" brushRef="#br1" timeOffset="265733.0281">22359 7994 52 0,'-35'7'26'0,"-11"23"-27"15,39-26 49-15,-35 22-47 16,6-7 1-16,-24 53 0 16,18-20 0-16,-11 31-3 0,11-19 0 15,21 23 0-15,3-20 1 16,43-10-5-16,-8-12 0 15,54-11-6-15,-15-8 0 16,39-15-5-16,-17-3 1 16,46-34 0-16,-36 7 1 15</inkml:trace>
  <inkml:trace contextRef="#ctx0" brushRef="#br1" timeOffset="266889.626">23058 8362 55 0,'0'4'27'0,"-15"19"-35"0,15-19 63 15,-7 11-53 1,-3 0 0-16,-4 18 0 0,-4-6 0 15,-28 7-3-15,11-8 0 16,-4 15-1-16,11-7 0 16,3-4-6-16,4-3 0 15,7-8-7-15,7-4 0 16,14-15-2-16,-4 0 0 16</inkml:trace>
  <inkml:trace contextRef="#ctx0" brushRef="#br1" timeOffset="267083.9708">22800 8377 59 0,'4'27'29'15,"24"22"-36"-15,-18-42 62 0,15 16-55 16,-4-4 1-16,0 7-1 16,-3-7 0-16,3 11-5 15,0-8 0-15,1 5-6 16,-8-8 0-16,14-1-5 15,-7-3 0-15,7-11-1 16,-7-4 1-16</inkml:trace>
  <inkml:trace contextRef="#ctx0" brushRef="#br1" timeOffset="267338.4505">23273 8110 46 0,'-14'4'23'0,"35"7"-23"0,-11-11 50 16,12 15-50-16,-5-3 1 15,11 22 2-15,-3-8 1 16,10 30-4-16,-10-11 0 16,-7 19 2-16,-8-15 1 15,-20 27-2-15,-1-20 0 16,-17 19-8-16,7-18 1 15,-25 26-10-15,11-16 1 16,6-14-2-16,8-12 0 0</inkml:trace>
  <inkml:trace contextRef="#ctx0" brushRef="#br1" timeOffset="268959.9708">21022 9837 41 0,'-7'-15'20'0,"14"-7"-1"16,-7 14 20-16,0 5-37 0,0 3 0 16,-7-8 1-16,7 4 0 15,0 19-4-15,0-3 0 16,0 21 2-16,0-6 1 16,0 22-2-16,0-12 0 15,7 5-1-15,-3-8 0 16,17-12 0-16,-4-7 0 15,15-15 0-15,-7 0 0 16,17-22 0-16,-10 7 1 16,-4-23 1-16,-7 8 0 15,-17-15 0-15,3 3 0 0,-35-3 0 16,6 11 0 0,-13 8-2-16,0 7 1 0,-7 23-5 15,6 0 0-15,8 22-9 16,7-3 1-16,21 14-3 15,0-7 1-15,35-11 0 16,-10-8 0-16</inkml:trace>
  <inkml:trace contextRef="#ctx0" brushRef="#br1" timeOffset="269095.416">21618 9973 68 0,'-3'-15'34'0,"-26"7"-53"16,26 5 82-16,-8-1-71 15,1 0 0-15,6-3-20 16,1-1 0-16,20 8 28 16,-6 0 0-16</inkml:trace>
  <inkml:trace contextRef="#ctx0" brushRef="#br1" timeOffset="270071.5296">22063 9552 59 0,'3'-16'29'0,"-3"16"-35"0,0 0 55 16,0 12-49-16,0-5 1 16,-7 35 0-16,0-8 1 15,-3 29-2-15,-1-14 0 16,0 23 0-16,1-16 0 16,-1 20-4-16,1-20 0 15,6 1-8-15,4-12 1 0,11-15-5 16,-4-8 0-16,32-22-1 15,-11 0 1-15</inkml:trace>
  <inkml:trace contextRef="#ctx0" brushRef="#br1" timeOffset="270371.0586">22296 9815 56 0,'-32'34'28'0,"7"15"-42"16,22-42 63-16,3 31-50 15,0-8 1-15,14 11-3 16,-7-11 1-16,10 4 1 16,1-7 1-16,10-9-2 15,-7-2 1-15,22-16 0 0,-15 0 0 16,7-16 2-16,-10 5 0 16,-7-19 1-16,-4 4 0 15,-25-8 0-15,4 8 1 16,-25-5-2-16,11 5 0 15,-11 11-2-15,8 4 0 16,-15 15-6-16,14-1 0 16,4 31-7-16,3-8 0 15,18-14-1-15,0-1 1 16</inkml:trace>
  <inkml:trace contextRef="#ctx0" brushRef="#br1" timeOffset="270566.5427">22698 9977 59 0,'-18'-12'29'0,"22"16"-36"15,-4-4 64-15,14 4-58 16,-7-4 1-16,28 4-3 16,-7-4 1-16,15 3-2 15,-8 1 0-15,7 4-10 16,-10-1 0-16,24-10-3 15,-13-1 1-15</inkml:trace>
  <inkml:trace contextRef="#ctx0" brushRef="#br1" timeOffset="270792.0201">23618 9792 64 0,'11'4'32'0,"-11"4"-41"0,0-8 65 15,-14 18-56-15,7-3 0 16,-25 27 0-16,11-4 1 16,-25 18-3-16,14-15 1 15,-17 16-4-15,14-12 1 16,-1-4-8-16,8-7 1 16,11-11-5-16,2-4 0 15,12-31-1-15,-1 1 1 16</inkml:trace>
  <inkml:trace contextRef="#ctx0" brushRef="#br1" timeOffset="270956.4557">23322 9789 71 0,'-7'30'35'0,"32"15"-42"16,-15-38 80-16,19 31-72 16,-8-12 0-16,25 16-2 15,-11-8 1-15,7 7-7 16,-3-11 0-16,7 11-11 15,-7-10 0-15,10 10-3 16,-10-11 1-16</inkml:trace>
  <inkml:trace contextRef="#ctx0" brushRef="#br1" timeOffset="272999.144">24811 9202 62 0,'0'-4'31'0,"21"4"-20"16,-14 0 31-16,11 0-42 15,-8 0 1-15,11 7 0 16,-3-3 0-16,17 4-3 15,-10-5 0-15,17 5-3 0,-6-1 1 16,10-7-8-16,-8 0 0 16,-2 0-5-16,-1 0 0 15,-14-11 0-15,-3 0 0 16</inkml:trace>
  <inkml:trace contextRef="#ctx0" brushRef="#br1" timeOffset="273209.3076">24737 9314 59 0,'-39'12'29'0,"50"7"-36"0,-8-16 65 0,18 9-57 16,-3-5 0-16,21 12 0 16,-15-4 1-16,15 4-5 15,-7-8 0-15,24-3-4 16,-13-1 1-16,24-3-10 15,-11 0 1-15,8-16-3 16,-15 5 0-16</inkml:trace>
  <inkml:trace contextRef="#ctx0" brushRef="#br1" timeOffset="274814.5061">25964 8750 61 0,'0'-15'30'0,"0"-8"-21"0,0 16 30 0,0 14-37 15,0 1 0-15,-3 30 2 16,-4-8 0-16,0 60-5 16,3-26 0-16,-6 45 3 15,-1-26 1-15,1 41-2 16,-5-34 0-16,12 16-5 16,-1-20 1-16,8-7-8 15,-4-19 1-15,21-7-8 16,-10-11 1-16,31-31-2 15,-10 0 0-15</inkml:trace>
  <inkml:trace contextRef="#ctx0" brushRef="#br1" timeOffset="274950.8484">26264 9499 59 0,'-14'-11'29'0,"4"3"-33"0,10 8 63 16,-7-4-60-16,3 0 0 15,-3 4-8-15,3 0 0 16,4 4 0-16,0-4 0 15,25 4-9-15,-4 0 1 16</inkml:trace>
  <inkml:trace contextRef="#ctx0" brushRef="#br1" timeOffset="275249.8191">26536 8750 54 0,'-25'-23'27'0,"29"-14"-28"15,-1 29 51-15,8-11-51 16,-4 4 1-16,18 0-1 16,-8 4 1-16,15 7 0 15,-11 1 1-15,14 25-1 16,-3-3 1-16,0 26 0 16,-4-7 1-16,-14 52 0 15,0-26 0-15,-14 34 0 16,0-23 0-16,-14 23-3 15,7-19 1-15,0 7-7 16,-3-18 1-16,20 0-8 16,-6-15 0-16,6 3-3 15,4-15 0-15,1-33 1 0,-8 0 0 16</inkml:trace>
  <inkml:trace contextRef="#ctx0" brushRef="#br1" timeOffset="275820.5014">26596 9243 56 0,'-7'-23'28'0,"32"-3"-37"0,-18 18 66 16,35-18-57-16,-7 7 0 15,18-11 0-15,-11 4 0 16,29 3 0-16,-22 5 0 16,29-5 0-16,-22 4 1 0,15 8 1 15,-18 0 0-15,0-1 2 16,-18 5 0-16,0-1 0 15,-10 1 1-15,-11 14-1 16,-3 1 0-16,-15 14-1 16,1-3 0-16,-11 15-2 15,7-4 1-15,-8 15-3 16,8-11 0-16,0 23-1 16,0-16 1-1,21 42-1 1,1-19 0-16,-1 3 0 15,0-14 1-15,-7 0 0 16,3-12 1-16,-6-7 0 16,-1-8 0-16,-13-14 0 15,-1-5 0-15,-13-18-5 0,2 3 0 16,-2-25-5-16,3 6 0 16,6-29-7-16,5 7 0 15,10-23 0-15,0 20 0 16,7-31 2-16,-4 19 1 15,12-15 17 1,55 71-3 0,-119-67 12-16,66 11 1 15,19 8 3-15,-5 14 1 16,22 8 1-16,-10 8 0 16,6 7-16-16,-14 4 0 15,25 4-13-15,-14 7 1 0,25 23-7 16,-22-8 0-16,43 16-1 15,-22-9 0-15</inkml:trace>
  <inkml:trace contextRef="#ctx0" brushRef="#br1" timeOffset="276017.0225">28349 9025 56 0,'-32'19'28'0,"8"41"-39"16,20-49 64-16,-10 23-53 15,7-4 1-15,-28 23-2 16,3-12 0-16,-10 19-2 16,6-15 1-16,8 4-6 15,-4-11 0-15,18 3-7 0,0-3 1 16,11-34-1-16,-1 0 0 16</inkml:trace>
  <inkml:trace contextRef="#ctx0" brushRef="#br1" timeOffset="276198.3665">28014 9115 63 0,'-7'8'31'0,"18"18"-36"0,-8-22 70 15,15 22-63-15,-4-7 0 16,11 30 0-16,-8-12 0 16,8 24-8-16,0-16 1 15,10 7-5-15,-10-10 1 0,20 14-9 16,-9-14 1-16,13-20-3 15,-7-3 0-15</inkml:trace>
  <inkml:trace contextRef="#ctx0" brushRef="#br1" timeOffset="276393.5406">28889 9051 64 0,'-32'8'32'0,"22"40"-39"15,10-40 69-15,-4 22-62 16,1-4 0-16,-1 27-5 16,4-11 1-16,0 14-3 15,0-11 1-15,11 15-10 16,3-11 0-16,21-7-3 16,0-16 1-16</inkml:trace>
  <inkml:trace contextRef="#ctx0" brushRef="#br1" timeOffset="276677.0652">29309 9156 62 0,'-7'-3'31'0,"-7"40"-44"0,10-33 65 16,4 26-53-16,0-7 0 16,7 18-5-16,4-7 1 15,17 15 3-15,-3-11 1 0,28-5-3 16,-15-6 0-16,12-20 1 15,-11 1 1-15,13-23 2 16,-9 3 1-16,-8-14 2 16,0 4 0-16,-24-20 0 15,3 8 0-15,-32-7-5 16,4 7 1-16,-14 8-6 16,10 3 1-16,-27 19-8 15,20 1 1-15,-7-24-2 16,7 5 1-16</inkml:trace>
  <inkml:trace contextRef="#ctx0" brushRef="#br1" timeOffset="276849.3222">29598 8558 60 0,'-18'0'30'0,"43"-4"-39"0,-14 4 66 15,13-3-56-15,1 3 0 16,17-4-11-16,1 0 0 15,3 4 0-15,-4 0 1 16,25 4-8-16,-14 0 0 16</inkml:trace>
  <inkml:trace contextRef="#ctx0" brushRef="#br1" timeOffset="277157.5614">30614 8208 60 0,'-32'15'30'0,"-31"12"-41"0,56-24 61 0,-14 20-52 16,-1-4 1-16,-2 15-3 15,6-8 1-15,15 12 3 16,-12-8 0-16,19 19-2 16,7-16 0-16,10 16 0 15,-7-11 1-15,7 0-1 16,-7-8 1-16,4-4 1 15,-1-3 0-15,-17-5 1 16,0-3 0-16,-21-3 0 16,4-5 1-16,-22-7-3 15,14 0 0-15,-10-11-9 16,17 3 1-16,15-18-6 16,-4 4 1-16,21-35-1 15,-4 12 1-15</inkml:trace>
  <inkml:trace contextRef="#ctx0" brushRef="#br1" timeOffset="277321.9966">30600 8208 80 0,'39'8'40'0,"56"-8"-57"0,-74 0 95 16,50-23-78-16,-22 8 0 16,89-15-13-16,-36 7 1 15,96-33-1-15,-47 18 1 16,107-37-9-16,-75 19 1 0</inkml:trace>
  <inkml:trace contextRef="#ctx0" brushRef="#br1" timeOffset="391377.5062">24380 5503 40 0,'-3'-38'20'16,"3"15"-7"-16,0 16 20 0,-4 3-30 15,4 0 1-15,-3 8 1 16,-1 0 1-16,-3 15-7 16,4-4 0-16,3 22 6 15,0-7 0-15,10 53-1 16,-6-23 0-16,-1 46-2 15,1-27 1-15,7 26-4 16,-8-26 0-16,15 23-6 16,-8-27 0-16,15-19-7 15,-7-7 1-15,24-18-6 16,-10-9 1-16</inkml:trace>
  <inkml:trace contextRef="#ctx0" brushRef="#br1" timeOffset="391721.4807">24984 5619 55 0,'0'-22'27'0,"-11"22"-29"0,11 0 52 15,0 11-48-15,0-4 0 16,-7 27 0-16,0-7 0 16,-11 40-3-16,1-14 1 15,-19 37 2-15,12-14 0 16,-19 6-2-16,12-18 0 0,-19 23-1 15,22-19 1-15,-11-12-2 16,11-14 0-16,-4-9-1 16,8-6 1-16,2-16-1 15,5-3 1-15,6-24 0 16,1 1 1-16,17 8 1 16,-7 7 0-16,14 4 0 15,3-1 1-15,19 12 0 16,-12-3 0-16,22-12-5 15,-7 0 0-15,10 0-8 16,-10 0 0-16,14 0-4 16,-18 0 0-16</inkml:trace>
  <inkml:trace contextRef="#ctx0" brushRef="#br1" timeOffset="392156.45">25245 6530 29 0,'0'0'14'0,"14"-8"-3"0,-14 8 22 15,3-3-29-15,-3 3 0 16,0-8 2-16,0 1 1 16,-14-9-9-16,7 5 0 15,-21 7 7-15,7 1 0 16,-14-5-1-16,6 1 0 15,-6 25-1-15,10-3 0 0,1 16 0 16,6-9 0-16,7 23-2 16,4-11 1-16,4 11-3 15,-1-15 0-15,18-7-1 16,1-4 1-16,20-12-1 16,-10 1 1-16,20-19 0 15,-9 3 1-15,-1-18 0 16,-3 7 1-16,-8-4 2 15,-2 1 0-15,-5 7 1 16,-6 0 0-16,-1 30 0 16,-3-4 0-16,4 19-4 15,-4-7 1-15,21-5-10 16,-7-2 1-16,32-9-10 16,-10 1 1-16,24-20-3 15,-18 1 1-15</inkml:trace>
  <inkml:trace contextRef="#ctx0" brushRef="#br1" timeOffset="393734.245">27651 5834 40 0,'-11'-8'20'0,"18"1"-18"16,-7 7 41-16,0 0-39 16,0 0 0-16,-7 7 3 15,4 1 0-15,-1 11-8 16,1-4 0-16,3 49 7 16,0-12 0-16,-4 57-2 15,-3-26 1-15,7 19-3 16,0-23 1-16,0 11-4 15,0-22 0-15,0 0-5 16,0-16 0-16,11-7-8 0,-4-11 1 16,28-22-6-16,-10-5 0 15</inkml:trace>
  <inkml:trace contextRef="#ctx0" brushRef="#br1" timeOffset="394079.1296">28035 6169 53 0,'-21'15'26'0,"3"22"-23"0,15-29 47 0,-11 29-49 16,7-6 1-16,0 29-1 15,-4-19 0-15,15 27-3 16,-4-15 0-16,21-5-1 16,-7-10 1-16,28-4-3 15,-6-4 1-15,9-15 0 16,-6-4 1-16,14-18 0 15,-11-1 0-15,18-22 2 16,-14 8 1-16,4-27 0 16,-15 11 0-16,-24-30 1 15,-19 1 1-15,-6 6 0 16,-17 13 1-16,-8 21 0 16,14 5 0-16,-38 25-2 15,17 1 0-15,-14 15-8 16,17-4 0-16,15 8-8 15,-4-8 1-15,22-8-2 16,-4-3 0-16</inkml:trace>
  <inkml:trace contextRef="#ctx0" brushRef="#br1" timeOffset="394304.302">28205 5559 60 0,'35'-8'30'0,"11"-7"-43"0,-22 4 67 0,22-4-55 16,14 0 0-16,0 0-10 16,7 0 1-16,4 4 1 15,-1-8 1-15,-3 8-8 16,-14-1 0-16</inkml:trace>
  <inkml:trace contextRef="#ctx0" brushRef="#br1" timeOffset="394725.3768">29069 5348 45 0,'-14'23'22'0,"-4"11"-19"16,15-34 43-16,-1 7-47 15,1 5 1-15,-12 6 0 0,5 1 1 16,-1 4-1-16,-6-1 0 16,6-3 1-16,8-4 0 15,3 0 0-15,3-3 1 16,8 6-1-16,6 1 1 15,1-8 0-15,7 1 0 16,6 7-1-16,-9-4 0 16,9 7-1-16,-3-3 0 15,-3 7 0-15,-4-3 1 16,-7 3-1-16,1-3 1 0,-12 3 0 16,-3-7 1-16,-18 11-1 15,-6-4 1-15,-4 1-3 16,-4 3 0-16,7-15-5 15,-3-4 1-15,10-7-7 16,4-4 1-16,21-19-7 16,0-7 0-16</inkml:trace>
  <inkml:trace contextRef="#ctx0" brushRef="#br1" timeOffset="394934.7915">29224 5326 77 0,'32'3'38'0,"42"-6"-49"0,-56 3 80 16,42-15-68-16,-22 3 0 15,33-14-2-15,-8 7 1 16,15-15-8-16,-14 12 0 16,34-23-11-16,-20 11 1 15,35-4-4-15,-25 8 0 16</inkml:trace>
  <inkml:trace contextRef="#ctx0" brushRef="#br1" timeOffset="402622.2354">26088 5706 44 0,'-7'-4'22'0,"7"19"-11"16,0-15 23-16,-7 0-33 15,3 0 0-15,4 0 1 16,0 0 0-16,14-7-2 16,-3-1 0-16,24-11 3 15,-10 4 0-15,14-23 0 16,-11 8 1-16,25-19-2 15,-14 16 1-15,10 6-1 16,-10 5 1-16,-11 10-2 16,-7 1 1-16,-21 34-3 15,0-4 1-15,-10 29-1 16,-4-10 1-16,10 15-1 16,1-16 0-16,10 1-1 15,-4-8 1-15,18-7 1 0,-3-8 0 16,17-8-1-16,-10 1 1 15,7-8-3-15,-4 0 1 16,-7 0-5-16,-7 0 1 16,7 0-8-16,-3 0 0 15,14-8-3-15,-8 4 1 16</inkml:trace>
  <inkml:trace contextRef="#ctx0" brushRef="#br1" timeOffset="403087.1345">26984 5950 49 0,'7'15'24'0,"-3"-7"-23"16,-4-8 47-16,0 7-47 15,0 1 1-15,-11 18 2 16,4-3 0-16,-18 22-4 15,4-7 0-15,-39 29 4 16,18-18 0-16,-29 23 0 16,15-23 0-16,-22 11-2 15,25-15 1-15,-7 4-2 16,14-11 1-16,4-1-1 16,10-7 0-16,8-7-1 0,2-4 0 15,12 3 0-15,-1-7 0 16,11-7-1-16,0-1 1 15,21 1-1-15,-3 0 1 16,28 7 0-16,-7-4 1 16,24 11-1-16,-13-3 1 15,27 4 0-15,-17-8 1 16,4 4-1-16,-15-4 1 16,15-4-1-16,-11-3 1 15,3-5-4-15,-7 1 0 16,1-4-6-16,-11 0 1 0,-1-4-10 15,-6 1 1-15,10-5-4 16,-6 1 1-16</inkml:trace>
  <inkml:trace contextRef="#ctx0" brushRef="#br2" timeOffset="544780.1101">23985 9619 43 0,'-21'4'21'0,"-21"45"-10"15,31-42 21-15,-31 35-31 16,14-12 0-16,-39 38 1 15,14-16 0-15,-50 39-3 16,26-24 1-16,-36 35 0 16,35-27 1-16,-17 16-3 15,28-24 0-15,-14 1-4 16,17-15 1-16,12-12-7 0,2-7 0 16,29-26-2-16,7-5 0 15</inkml:trace>
  <inkml:trace contextRef="#ctx0" brushRef="#br2" timeOffset="544990.4564">22948 9676 50 0,'-10'-49'25'0,"20"60"-31"0,-3-11 51 16,0 23-43-16,4-5 0 16,7 35 1-16,-8-11 0 0,29 33-4 15,-11-11 0-15,43 19 2 16,-18-19 1-16,42 15-3 15,-25-19 0-15,19 7-7 16,-22-18 0 0,70-3-8-1,-34-13 1-15</inkml:trace>
  <inkml:trace contextRef="#ctx0" brushRef="#br0" timeOffset="558098.5662">17544 11365 46 0,'17'-11'23'0,"-6"26"-9"16,-11-7 23-16,0 3-35 15,-7 4 0-15,-7 15 0 16,-18 15 1-16,7 15-4 16,-17 12 0-16,0 7 2 15,-15 0 1-15,1-8-5 16,13-3 1-16,5-8-7 15,6-7 1-15,7-8-7 16,22-26 0-16,-4-27-1 16,-4-10 0-16</inkml:trace>
  <inkml:trace contextRef="#ctx0" brushRef="#br0" timeOffset="558278.0159">17191 11456 47 0,'0'3'23'0,"28"46"-27"0,-14-30 50 15,-3 15-44-15,6 15 0 16,1 4 0-16,7 7 0 16,-1 0-4-16,1-4 1 15,3-10-4-15,8-5 1 16,-5-3-9-16,12-8 0 16,-15-27-2-16,7-10 0 15</inkml:trace>
  <inkml:trace contextRef="#ctx0" brushRef="#br0" timeOffset="558577.5942">17787 11166 45 0,'-14'-34'22'0,"49"-22"-23"16,-17 37 44-16,3-4-42 16,21 1 0-16,1 3 1 15,3 7 0-15,3 5-3 16,-7 14 1-16,-3 12 2 15,-7 8 0-15,-15 6-1 16,-9 5 0-16,-19 3-1 16,-10 12 1-16,3-4 0 15,8 0 1-15,-1 0-1 16,18-4 1-16,7-7 0 16,21-4 0-16,8-12-5 15,13-11 0-15,8-11-8 0,24-7 1 16,14-4-5-16,8-16 1 15,2-7-3-15,-2 1 1 16</inkml:trace>
  <inkml:trace contextRef="#ctx0" brushRef="#br0" timeOffset="558895.1524">18874 11775 57 0,'0'8'28'0,"35"3"-37"16,-28-11 63-16,18 4-54 15,-4 0 1-15,28-4-1 16,-14 0 0-16,29 0-5 16,-15 0 1-1,43 19-11 1,-21-4 0-16,-15-4-2 16,-14-4 1-16</inkml:trace>
  <inkml:trace contextRef="#ctx0" brushRef="#br0" timeOffset="559074.4941">18958 12186 57 0,'-10'7'28'0,"56"1"-39"0,-36-12 58 16,11-4-47-16,18 1 1 16,14-1-4-16,-11 1 1 15,25-1-6-15,-17 4 0 16,49 4-7-16,-8-7 1 15,-6-12-1-15,-18 4 0 16</inkml:trace>
  <inkml:trace contextRef="#ctx0" brushRef="#br0" timeOffset="559478.9964">20606 11704 60 0,'-43'4'30'0,"-17"37"-48"16,50-22 68-16,-8 7-51 15,-3 19 1-15,3 4-2 16,1 8 1-16,10-1-1 15,7 1 1-15,10-12-3 16,19-8 1-16,13-10-1 0,4-8 1 16,3-16 0-16,-3-10 1 15,3-8 1-15,-3-8 0 16,-7-14 3-16,-11-5 1 16,-14-11 0-16,-21 1 0 15,-3-1 0-15,-15 8 0 16,-14 15-2-16,-3 15 1 15,-4 15-7-15,4 11 1 16,3 23-9-16,14 4 0 0,15-12-2 16,10 0 1-16</inkml:trace>
  <inkml:trace contextRef="#ctx0" brushRef="#br0" timeOffset="559630.3758">21071 12234 66 0,'18'-7'33'0,"-14"3"-56"16,-4-3 72-16,0-1-66 16,3-3 0-16,11 3-12 15,4-3 1-15,3-15 35 16,-7-12 1-16</inkml:trace>
  <inkml:trace contextRef="#ctx0" brushRef="#br0" timeOffset="559943.9114">21742 11527 22 0,'-7'-26'11'0,"7"-1"1"0,0 20 20 15,0-4-23-15,0 3 1 16,0 8 7-16,0 0 1 15,7 15-20-15,-7-4 0 16,0 42 14-16,0-12 0 16,-7 42-5-16,7-15 1 0,-11 19-5 15,0-24 0-15,4 20-8 16,4-19 1-16,-1 12-11 16,-3-20 1-16,28 8-5 15,-6-15 0-15,20-15-2 16,-10-8 0-16,-4-22 4 15,-4 0 1-15</inkml:trace>
  <inkml:trace contextRef="#ctx0" brushRef="#br0" timeOffset="560363.787">20676 11155 46 0,'-14'-27'23'0,"-21"38"-26"0,31-11 55 0,-31 19-51 16,7-4 1-16,-29 53 0 16,19-15 0-16,-26 90-3 15,18-38 1-15,-14 95 1 16,18-57 0-16,17 52-3 15,18-22 0-15,25-11-5 16,14-34 1-16,28-15-7 16,24-11 0-16,19-31-3 15,9-30 1-15</inkml:trace>
  <inkml:trace contextRef="#ctx0" brushRef="#br0" timeOffset="560994.2929">22147 11941 48 0,'-38'4'24'0,"9"33"-27"16,22-29 48-16,-3 14-46 15,-4 1 0-15,7 22 0 16,-4-11 0-16,22 15 0 16,-4-11 0-16,28-1-2 0,-7-10 1 15,18-20 0-15,-7 1 1 16,0-20 1-16,-4 1 0 16,7-27 2-16,-14 8 0 15,1-15 1-15,-8 11 0 16,-21-18-1-16,0 10 1 15,-21 5-4-15,7 7 0 16,-36 14-4-16,18 5 1 16,-13 22-8-16,9-3 0 15,8 18-3-15,0-3 1 16</inkml:trace>
  <inkml:trace contextRef="#ctx0" brushRef="#br0" timeOffset="561264.3118">22888 11346 58 0,'7'-11'29'0,"18"37"-41"16,-14-14 61-16,-1 14-49 16,8 19 0-16,-8 27 0 15,-3 14 0-15,-3 8 0 16,-1 0 0-16,-6 4 0 15,-8 4 1-15,-17 3-1 16,0-7 1-16,-11-11-3 16,0-8 1-16,4-8-8 0,0-11 0 15,7-7-6-15,6-23 1 16,1-30-2-16,7-7 0 16</inkml:trace>
  <inkml:trace contextRef="#ctx0" brushRef="#br0" timeOffset="561836.2963">23541 11305 48 0,'-32'-7'24'0,"-10"18"-30"0,35-11 53 16,-18 30-47-16,4-8 1 15,-32 69 1-15,14-23 0 16,-17 63-3-16,6-25 1 16,8 52 0-16,10-34 0 0,18 8-3 15,4-35 0-15,31 9-4 16,-7-23 1-16,39-12-6 15,-14-15 1-15,28-14-3 16,-18-8 0-16</inkml:trace>
  <inkml:trace contextRef="#ctx0" brushRef="#br0" timeOffset="562271.207">24239 11572 47 0,'4'-34'23'0,"21"31"-20"0,-18-1 48 0,0 15-48 16,-4 0 0-16,-13 42 3 15,6-12 0-15,-21 42-8 16,4-23 1-16,-18 27 0 16,11-19 0-16,-18 22-6 15,15-22 0-15,2 3-9 16,8-14 0-16,7-5-2 16,7-10 0-16</inkml:trace>
  <inkml:trace contextRef="#ctx0" brushRef="#br0" timeOffset="562420.7266">24437 12295 61 0,'3'-8'30'0,"-3"8"-45"0,0 0 64 16,-3-4-60-16,-1 4 0 16,1 0-17-16,-4 0 0 15,17-7 32-15,-6-1 0 16</inkml:trace>
  <inkml:trace contextRef="#ctx0" brushRef="#br0" timeOffset="562676.3546">24966 11568 55 0,'0'-37'27'0,"7"-5"-38"0,0 31 56 0,7-4-46 15,0 4 1-15,22 3 0 16,-12 1 0-16,19 18 1 16,-12-3 0-16,8 40 0 15,-7-10 1-15,-18 41-1 16,0-15 1-16,-21 38-5 16,0-27 1-16,-14 38-9 15,7-23 1-15,-7 16-6 16,7-27 1-16</inkml:trace>
  <inkml:trace contextRef="#ctx0" brushRef="#br0" timeOffset="563066.0689">25023 11975 49 0,'-11'-75'24'0,"57"33"-28"0,-32 31 44 15,32-4-38-15,-11 4 0 16,29-8 0-16,-15 4 1 15,32 0-4-15,-17 3 0 16,13 5 3-16,-20 3 0 16,13 4 0-16,-20 0 0 15,-8 8 1-15,-7-1 1 16,-21 12-1-16,0-4 1 16,-17 11-2-16,-1-3 1 0,-13 11-2 15,3-8 1 1,-4 12-2-16,7-8 0 0,1 26-1 15,6-14 1-15,4 10-2 16,0-10 1-16,11 18-2 16,-4-15 1-16,-7 0-1 15,0-7 0-15,-4 0-1 16,1-8 1-16,-15-12-2 16,4-2 0-16,-7-24-5 15,3 0 1-15,8-37-4 16,-1 4 1-16,8-38-3 15,3 19 1-15</inkml:trace>
  <inkml:trace contextRef="#ctx0" brushRef="#br0" timeOffset="563202.2112">25686 11632 57 0,'24'-30'28'0,"40"34"-36"16,-50-4 63-16,32 0-55 0,-11 0 0 16,32 8 0-16,-14-1 1 15,21-3-7-15,-21 0 1 16,32 7-7-16,-15-4 0 15,19 27-5-15,-22-11 1 16</inkml:trace>
  <inkml:trace contextRef="#ctx0" brushRef="#br0" timeOffset="563367.5061">26991 11964 54 0,'-21'22'27'0,"-18"31"-29"0,36-46 53 15,-40 20-50-15,11-8 1 0,-31 26-2 16,14-11 0-1,-29 14-4-15,18-10 0 0,-4 7-5 16,19-11 1-16,13-4-7 16,0-3 0-16,29-27-1 15,-1 0 0-15</inkml:trace>
  <inkml:trace contextRef="#ctx0" brushRef="#br0" timeOffset="563561.9885">26684 11775 59 0,'4'0'29'0,"3"46"-39"16,-7-39 65-16,0 27-54 16,0-8 0-16,3 35 0 15,1-16 1-15,3 41-3 16,0-22 0-16,14 11-4 16,-10-14 0-16,24-5-6 0,-7-11 0 15,25 0-5-15,-18-11 1 16,25-26-2-16,-14-1 1 15</inkml:trace>
  <inkml:trace contextRef="#ctx0" brushRef="#br0" timeOffset="563727.3043">27778 11749 59 0,'3'-19'29'0,"-24"53"-40"0,21-30 66 15,-18 22-55-15,8-7 1 16,-18 34-2-16,6-12 1 0,-9 16-5 15,6-16 0-15,-3 12-8 16,7-12 0-16,21 8-4 16,0-11 1-16</inkml:trace>
  <inkml:trace contextRef="#ctx0" brushRef="#br0" timeOffset="564027.0665">28219 12061 54 0,'31'-30'27'0,"-20"30"-31"15,-11 0 52-15,-7 4-48 16,3 0 1-16,-20 15-2 16,3-4 0-16,-8 22 0 15,1-10 0-15,18 10-1 16,-1-7 0-16,22-3-1 16,-4-5 1-16,24-10 1 15,-9-1 0-15,13-26 1 0,0 4 0 16,7-23 1-16,-3 7 1 15,7-22 0-15,-11 12 0 16,-24-16 0-16,3 8 0 16,-28 4-3-16,-4 10 0 15,-10 16-5-15,7 0 0 16,-25 12-8-16,11-1 0 16,-4-4-2-16,11 5 0 15</inkml:trace>
  <inkml:trace contextRef="#ctx0" brushRef="#br0" timeOffset="564192.4768">28579 11478 54 0,'35'0'27'0,"39"19"-39"16,-56-15 57-16,27-1-46 16,-9 1 1-16,13-4-9 15,-14 0 0-15,36-4 2 16,-22 4 0-16,22-3-7 15,-18-1 0-15</inkml:trace>
  <inkml:trace contextRef="#ctx0" brushRef="#br0" timeOffset="564748.3789">29965 11162 62 0,'28'-15'31'0,"4"4"-44"0,-29 7 66 0,1 4-52 16,-4 0 0-16,0 4 0 15,0-1 1-15,-21 16-3 16,-4-4 0-16,-35 23 1 16,21-8 1-16,-17 8-1 15,14-8 0-15,6 11-1 16,5-11 1-16,13 12 0 15,4-12 0-15,17 11-1 16,4-7 0-16,25 11-1 16,-11-7 0-16,15 7 0 15,-12-4 0-15,4-3 0 16,4-4 1-16,-18-4 1 16,-7-7 0-16,-7-5 1 15,-17 1 0-15,-11-4 1 16,-15 0 0-16,-6-7 0 0,3-1 0 15,4-3-4 1,3-4 0-16,-7-11-7 0,7-4 1 16,25 0-6-16,3-19 0 15,11-4-3-15,15-22 0 16</inkml:trace>
  <inkml:trace contextRef="#ctx0" brushRef="#br0" timeOffset="564930.8626">29856 11064 63 0,'7'-15'31'0,"56"42"-48"0,-45-24 68 0,24 12-51 16,-3-3 0-16,17 3-5 15,-6-4 0-15,27 8-4 16,-17-4 1-16,25 15-8 16,-14-4 1-16,17-7-1 15,-21-4 0-15</inkml:trace>
  <inkml:trace contextRef="#ctx0" brushRef="#br0" timeOffset="565589.2184">30794 11222 61 0,'-21'-7'30'0,"42"22"-48"15,-10-15 71-15,3 15-52 0,-4-4 0 16,18 34 1-16,4-7 0 16,18 71-3-16,-12-26 0 15,15 60 2-15,-14-38 0 16,3 57-1-16,-17-38 1 16,-28 30 0-16,-1-37 0 15,-42 26-1-15,11-38 0 16,-50 23-6-16,32-26 0 15,-52 15-9-15,20-31 1 16,-35-29-3-16,32-8 0 16</inkml:trace>
  <inkml:trace contextRef="#ctx0" brushRef="#br0" timeOffset="566489.5897">17720 13582 37 0,'7'-27'18'0,"-10"8"0"0,3 19 18 15,0-7-32-15,0 7 0 0,0 11 3 16,0-3 0-16,-18 41-8 16,4-12 0-16,-21 20 6 15,-1-12 0-15,-13 26-3 16,10-14 1-16,-14-1-7 15,18-11 1-15,-4 1-8 16,7-13 1-16,11-14-6 16,7-4 0-16,3-22-2 15,11-1 0-15</inkml:trace>
  <inkml:trace contextRef="#ctx0" brushRef="#br0" timeOffset="566670.0067">17406 13499 47 0,'-7'-23'23'0,"18"23"-23"15,-11 0 49-15,7 15-48 16,3-3 1-16,8 25 0 16,-4-7 1-16,21 34-4 0,-10-15 0 15,10 19 1-15,-7-15 0 16,4 11-7-16,-7-19 0 16,17 4-7-16,-14-12 1 15,36-18-3-15,-18-4 0 16</inkml:trace>
  <inkml:trace contextRef="#ctx0" brushRef="#br0" timeOffset="566879.7064">18824 13646 59 0,'25'11'29'15,"63"4"-42"-15,-67-11 62 0,25-8-49 16,-11 0 1-16,43 8 0 15,-22 0 0-15,43-1-5 16,-18 1 0-16,4-11-4 16,-18-1 0-16,14 8-7 15,-21 0 1-15,-7-15-2 16,-11 4 1-16</inkml:trace>
  <inkml:trace contextRef="#ctx0" brushRef="#br0" timeOffset="567075.0168">18979 13954 58 0,'-49'23'29'0,"53"14"-40"0,-4-29 65 16,21 3-53-16,-7-3 1 16,28-1-4-16,11-3 1 15,14 0-7-15,11-8 0 16,21 4-6-16,6-8 0 15,-13-18-3-15,-7 0 1 16</inkml:trace>
  <inkml:trace contextRef="#ctx0" brushRef="#br0" timeOffset="571308.8858">21043 13473 36 0,'0'-8'18'0,"4"8"-15"15,-4 0 35-15,0 0-33 16,0 0 1-16,0 11 2 0,0-3 1 15,-4 22-11 1,-3-8 0-16,4 50 8 0,3-19 1 16,-7 29-4-16,-4-18 1 15,-3 30-3-15,0-22 0 16,-4 15-4-16,8-20 1 16,-5 5-10-16,8-20 1 15,7-3-6-15,0-11 1 16,11-30-1-16,0-1 0 15</inkml:trace>
  <inkml:trace contextRef="#ctx0" brushRef="#br0" timeOffset="571459.3307">21290 14131 56 0,'-10'-11'28'0,"6"11"-45"15,4 0 62-15,-11 0-50 16,8 0 1-16,-4 0-21 15,0 0 1-15,7 0 25 16,0 0 0-16</inkml:trace>
  <inkml:trace contextRef="#ctx0" brushRef="#br0" timeOffset="572603.9792">23781 14014 53 0,'-21'19'26'0,"6"8"-34"0,15-24 56 0,-10 9-47 16,-1-1 0-16,-3 23 0 16,0-8 0-16,-28 31-2 15,6-16 0-15,-16 19-2 16,6-15 1-16,-11 0-5 15,15-11 1-15,0-4-8 16,6-7 1-16,8-15-2 16,7-1 1-16</inkml:trace>
  <inkml:trace contextRef="#ctx0" brushRef="#br0" timeOffset="572780.1672">23372 13943 54 0,'14'26'27'0,"39"27"-35"16,-43-46 57-16,8 27-48 16,-4-7 0-16,14 22 1 0,-7-8 0 15,15 15-7-15,-15-14 1 16,3 7-6-16,-2-12 0 16,16 12-6-16,-9-11 1 15</inkml:trace>
  <inkml:trace contextRef="#ctx0" brushRef="#br0" timeOffset="577750.9547">24560 13807 42 0,'-10'4'21'0,"17"-19"-10"16,-7 15 22-16,3-4-31 15,-3 4 1-15,4 4 1 16,-1-4 1-16,-3 26-6 16,0-7 0-16,-17 30 4 15,6-7 1-15,-21 37-2 16,11-19 0-16,-7 30-3 15,7-18 1-15,0 7-7 16,3-19 1-16,11-4-9 16,11-14 1-16,10-23-3 15,-4-23 1-15</inkml:trace>
  <inkml:trace contextRef="#ctx0" brushRef="#br0" timeOffset="578049.491">24839 14101 57 0,'-3'-8'28'0,"3"16"-40"0,0-8 59 16,-4 15-48-16,-3-4 1 0,14 23-1 15,-7-4 1-15,7 19-1 16,11-7 0-16,3-1-1 16,0-7 1-16,4-12-1 15,3-10 1-15,7-12-1 16,8-12 1-16,-1-6 0 15,-7 3 1-15,-3-23 0 16,0 8 1-16,-18-12 0 16,-14 5 1-16,-14-8 0 15,-18 11 0-15,0 4-1 16,4 7 1-16,-18 23-4 16,-3 0 0-16,-4 8-7 15,7 3 0-15,14 8-6 16,4-4 0-16</inkml:trace>
  <inkml:trace contextRef="#ctx0" brushRef="#br0" timeOffset="578282.7795">25075 13634 56 0,'11'4'28'0,"53"0"-34"0,-50-4 53 16,28-4-47-16,-7 0 0 16,25 4-3-16,-14 0 0 15,18-7-2-15,-19-1 1 16,8 1-10-16,-17 3 1 0,24-19-3 16,-15 8 1-16</inkml:trace>
  <inkml:trace contextRef="#ctx0" brushRef="#br0" timeOffset="578605.3197">26201 13420 57 0,'-21'0'28'0,"21"4"-39"16,0-4 59-16,-4 0-48 16,1 0 0-16,-15 3-1 15,7 1 0-15,-10 11 0 16,4 4 1-16,2 7-2 15,5-7 1-15,3 11-1 16,3-7 1-16,15 14 0 16,-4-6 0-16,14 10 0 15,-3-7 1-15,-1 3 0 0,-6-6 1 16,-11-5-1-16,0 0 0 16,-21 1 1-16,3-9 0 15,-10-3 0-15,3 0 1 16,-7-7-2-16,8 0 1 15,-1-8-5-15,7 0 1 16,8-23-7-16,-1 4 1 16,29-18-6-16,-11 3 0 15</inkml:trace>
  <inkml:trace contextRef="#ctx0" brushRef="#br0" timeOffset="578800.6654">26278 13431 61 0,'0'8'30'0,"36"3"-31"16,-29-11 60-16,42 0-58 16,-10 0 1-16,56-4 0 15,-24 4 0-15,31-7-7 16,-21-1 0-16,50-11-6 16,-29 4 0-16,60-4-7 15,-35 4 1-15,57-15-2 16,-50 8 0-16</inkml:trace>
  <inkml:trace contextRef="#ctx0" brushRef="#br0" timeOffset="595224.3484">22094 13653 50 0,'-31'-7'25'0,"31"7"-23"15,0 0 26-15,0 15-26 16,0-4 0-16,0 23 0 16,0-8 1-16,0 34-4 15,0-11 1-15,7 42 2 16,3-20 1-16,12 31-1 15,-8-20 1-15,3 9-1 16,-3-23 1-16,-7 11-1 16,4-19 0-16,-11-4 0 0,0-14 0 15,-11-16-1-15,8-7 0 16,-11-19-1-16,3 0 1 16,-6-27 0-16,2 9 1 15,5-35-1-15,-1 15 1 16,11-3-1-16,0 11 1 15,29 3-1-15,-8 9 1 16,25-1-2-16,-15 4 0 16,19-12 0-16,-15 9 0 15,36-24 0-15,-26 8 1 16,8-7-1-16,-10 7 1 0,-12-11 0 16,-9 11 1-16,-33-4 0 15,4 12 0-15,-32 4-3 16,11 3 1-16,-46-4-8 15,17 4 1-15,-27 4-10 16,13 4 1-16,1 3-4 16,20 8 0-16</inkml:trace>
  <inkml:trace contextRef="#ctx0" brushRef="#br0" timeOffset="604697.8245">27682 14093 35 0,'-7'-3'17'0,"22"-5"-9"0,-15 8 18 16,7 0-22-1,-7 0 1-15,7-7 3 0,0 3 0 16,3 0-9-16,1 0 0 16,10 1 6-16,0-1 1 15,7 4-2-15,-6 0 0 16,16-4-4-16,-9 0 1 16,24 4-4-16,-18 0 1 15,25-4-4-15,-14 1 0 16,14-5-6-16,-15 1 1 15,15 7-5-15,-14 0 1 0</inkml:trace>
  <inkml:trace contextRef="#ctx0" brushRef="#br0" timeOffset="604926.161">27584 14346 49 0,'-32'3'24'0,"53"-3"-19"16,-10 0 46-16,3-11-50 16,0 0 1-16,21 3-1 15,-10 4 0-15,21-3-5 16,-7 3 0-16,10 4-3 16,-10 0 0-16,0 8-8 15,-11-1 0-15,14 1-1 16,-7-5 0-16</inkml:trace>
  <inkml:trace contextRef="#ctx0" brushRef="#br0" timeOffset="605133.9089">27637 14628 63 0,'-7'7'31'0,"38"-14"-38"0,-20 3 67 15,17 4-60-15,-7 0 0 16,25-8-7-16,-11 5 0 0,11-5 0 16,-10 1 1-16,20 3-11 15,-10 0 1-15,17-18-2 16,-17 3 0-16</inkml:trace>
  <inkml:trace contextRef="#ctx0" brushRef="#br0" timeOffset="606381.4405">28931 13604 54 0,'0'4'27'0,"21"-12"-35"15,-10 5 58-15,21-5-50 16,0 4 1-16,20 1 0 15,-13-1 0-15,25 0-3 16,-22 0 0-16,18 4-4 16,-18 0 1-16,-3 4-8 15,-11 0 0-15,-6-4-3 16,-5 0 1-16</inkml:trace>
  <inkml:trace contextRef="#ctx0" brushRef="#br0" timeOffset="606709.1228">28963 13585 45 0,'-35'8'22'0,"35"-1"-20"0,0-7 44 16,3 4-43-16,8 0 0 15,-8 15 1-15,4-4 0 16,15 22-5-16,-15-6 0 16,-7 25 4-16,0-11 0 15,-7 23-2-15,-7-15 1 16,-1 29-1-16,12-18 1 15,-15 27-2-15,1-16 0 16,-1-7 0-16,0-16 1 16,-10 5-1-16,10-12 1 15,4 0-1-15,0-7 0 16,11-12-1-16,-1-3 0 0,15-5-2 16,-1-2 1-16,15-1-3 15,-4-4 1-15,0-11-5 16,-3 0 0-16,28-8-6 15,-14 1 1-15,21-27-2 16,-15 8 1-16</inkml:trace>
  <inkml:trace contextRef="#ctx0" brushRef="#br0" timeOffset="606951.9557">29859 13604 65 0,'-10'8'32'0,"-12"29"-40"16,15-29 72-16,-7 26-64 0,0-8 1 16,-11 34 0-16,1-11 1 15,-8 34-3-15,11-19 1 16,-11 23-2-16,7-20 1 16,-6 9-7-16,9-24 1 15,-6 8-8-15,11-11 0 16,13-11-4-16,0-8 0 15,40-34 1-15,-1 1 1 16</inkml:trace>
  <inkml:trace contextRef="#ctx0" brushRef="#br0" timeOffset="607146.2574">30103 13804 59 0,'14'-27'29'0,"-7"8"-40"0,-7 19 68 0,-7 8-55 16,3 0 1-1,-45 67 1 1,13-23 0-16,-16 35-9 16,16-23 0-16,-6 19-2 15,17-15 0-15,8-1-9 16,-1-14 1-16,21-12-4 16,5-7 1-16</inkml:trace>
  <inkml:trace contextRef="#ctx0" brushRef="#br0" timeOffset="607580.0365">29704 14184 53 0,'-71'-19'26'0,"71"11"-30"15,0 8 53-15,14-7-47 0,-3 3 1 16,24 4-1-16,-3 0 0 16,21 15-3-16,-11-4 0 15,18 20 2-15,-14-9 1 16,7 16-2-16,-7-8 0 15,-21 15 0-15,3-7 0 16,-18 3 0-16,1-7 1 16,-22-4-1-16,8-4 1 15,-15 4-1-15,4-7 1 16,11-4-1-16,3-4 1 16,14 0-1-16,-14-4 0 0,21 12-1 15,-3-4 1-15,13-1 0 16,-10-3 0-16,11 8-1 15,-11-4 1-15,8 11 0 16,-12-7 0-16,1 10 0 16,-4-6 0-16,-14 10 0 15,0-3 1-15,-25 0 0 16,8-8 0-16,-29 1-2 16,0-5 0-16,-7-3-2 15,7-4 0-15,4-11-7 16,7 0 1-16,20-19-7 15,12 3 1-15,31-25-1 16,4 10 0-16</inkml:trace>
  <inkml:trace contextRef="#ctx0" brushRef="#br0" timeOffset="607910.963">30893 14154 73 0,'-4'-15'36'0,"-28"18"-51"0,29-3 80 15,-22 12-65-15,8-5 0 16,-12 35 0-16,-2-12 0 16,-1 30-1-16,-3-15 0 15,17 15-3-15,4-15 1 16,14 16-1-16,0-13 0 16,32-14-1-16,-8-7 1 0,22-16 1 15,-11 0 0-15,15-18 2 16,-15-1 0-16,0-18 1 15,-3 7 0-15,-25-34 0 16,4 16 1-16,-22-16-2 16,4 12 1-16,-25 3-4 15,11 12 1-15,-25 7-6 16,11 4 0-16,10 7-5 16,-3 1 1-16,35-8-2 15,4 3 1-15</inkml:trace>
  <inkml:trace contextRef="#ctx0" brushRef="#br0" timeOffset="608121.473">31136 13905 49 0,'0'-15'24'0,"18"-7"-26"0,-4 14 51 16,4 8-46-16,-11 0 1 15,35 4 0-15,-17 0 1 16,28 11-7-16,-8-4 1 15,12 8 3-15,-11-4 1 16,7 11-7-16,0-7 0 16,-1 0-9-16,-2-4 0 15,-4-4-5-15,-18 0 1 16</inkml:trace>
  <inkml:trace contextRef="#ctx0" brushRef="#br0" timeOffset="608332.7168">31637 13807 65 0,'0'27'32'0,"-7"14"-37"15,7-33 64-15,-11 26-58 16,4-4 0-16,-17 22 0 16,6-10 0-16,-7 22-7 15,1-15 1-15,3 11-8 16,3-19 1-16,28 4-6 15,-6-11 1-15,35-19-2 16,-4-3 0-16</inkml:trace>
  <inkml:trace contextRef="#ctx0" brushRef="#br0" timeOffset="608780.6508">32173 13807 60 0,'7'0'30'0,"29"-15"-40"0,-29 12 67 15,28 3-56-15,-7 0 1 16,29 7 0-16,-8-3 0 16,4 11-3-16,-14 0 0 15,21 8 2-15,-18-5 0 16,-7 9 0-16,-6-5 1 16,-26 16-1-16,1-8 1 15,-11 19 0-15,3-11 0 0,-14 18-1 16,4-15 0-16,-3 27-1 15,6-19 1-15,-7 23-1 16,1-20 0-16,13 20-1 16,-6-12 1-16,10 23-1 15,0-19 0-15,10 18-1 16,-6-18 1-16,13 12 0 16,1-20 0-16,-11 1 0 15,4-16 0-15,-11 0 2 16,0-10 0-16,-18-9 1 15,0-3 1-15,-31-12-2 16,14-3 1-16,-18-4-3 16,14 0 0-16,-24-4-6 15,10 1 0-15,-14-5-9 16,21 1 0-16,-14-1-3 16,21 1 0-16,35-8 1 0,-3-1 1 15</inkml:trace>
  <inkml:trace contextRef="#ctx0" brushRef="#br0" timeOffset="631707.1813">20211 13442 45 0,'-22'-15'22'0,"12"0"-10"0,6 8 22 16,-6 3-30-16,3 4 0 15,3 0 0-15,-3 4 1 16,4-4-8-16,6 15 1 31,25 90 4-31,-3 12 1 16,-4 3-4-16,0 16 1 16,-3 3 0-16,-7-4 0 15,-1-3 0-15,-6-30 0 0,-4-19 1 16,0-12 0-16,-4-22 1 15,-10-15 1-15,0-19-1 16,-7-19 1-16,-7-18-1 16,3-20 0-16,-7-26-2 15,0-7 0-15,-3-8-2 16,10-7 1-16,1 3 0 16,10-3 0-16,14 7 1 15,10 1 0-15,4 6 1 16,7 5 0-16,11 7 0 15,7 7 1-15,3 9-1 16,-6 6 0-16,2 1-1 16,5-1 0-16,10 1 0 15,0 3 1-15,7 4 0 0,-4 1 0 16,0 2-1-16,1 5 1 16,-1 4-1-16,-3-1 1 15,0 8-1-15,-3 0 1 16,-1 0-1-16,11-4 0 15,14 4 0-15,11 4 0 16,21 3 0-16,3-3 0 16,21 0-1-16,19-1 1 15,23-3 0-15,15 4 0 16,25 0 0-16,17-1 0 16,29-3 0-16,14 0 1 15,27 0 0-15,5 8 0 16,27 10-1-16,-10-3 1 0,8 19-1 15,-8 4 1-15,-4-1-1 16,-10 5 0-16,-11-1 0 16,-6-3 1-16,-40-5-1 15,-17-2 0-15,-21-1 0 16,-33 7 0-16,-20-7 0 16,-32 8 1-16,-32-1-2 15,-17 1 1-15,-18 0-4 16,-14-5 0-16,-4 1-11 15,8 7 1-15,6-14-3 16,-7-27 0-16</inkml:trace>
  <inkml:trace contextRef="#ctx0" brushRef="#br0" timeOffset="640744.8158">26695 13484 31 0,'3'-11'15'0,"1"7"-3"0,-4 4 15 16,0 0-24-16,0 0 1 0,0 0 1 16,0 0 1-16,-4 0-8 15,1 0 1-15,-4 0 4 16,3 0 0-16,-3 4-2 16,-4-4 1-16,4 0-1 15,0 0 0-15,-7-4 0 16,7 0 1-16,-7-7-1 15,7 7 0-15,-11-4 0 16,4 1 1-16,-10-1-2 16,6 5 1-16,-7-1 0 15,4 0 0-15,-7 0-1 16,0 4 1-16,-1 0-1 16,8 0 1-16,0 4-1 15,3 0 0-15,-10 7 0 16,7-3 0-16,-14 10 0 15,7 1 1-15,-11 11-1 0,11-7 0 16,-8 15 0-16,8-8 1 16,-11 15 0-16,7-11 0 15,1 11 0-15,6-8 0 16,-7 1 0-16,11-4 1 16,0 0-1-16,3-8 0 15,11 1-1-15,0-5 1 16,14-3-1-16,0-4 1 15,14 4-1-15,-3-4 1 16,14 0-1-16,-7-4 0 16,17 0 0-16,-10-3 0 0,10-4 0 15,-7 0 0-15,1-12 0 16,-12 4 1-16,8-18 0 16,-4 3 0-16,0-11 0 15,-3 7 0-15,-4-11 0 16,-3 8 1-16,-11-12-2 15,0 8 1-15,-14-15-1 16,3 11 1-16,-3 0-1 16,-3 8 0-16,-1 0 0 15,-3 3 0-15,-18 4 0 16,4 4 0-16,-7 4 0 16,3 3 0-16,-7 5 0 15,11-1 0-15,-7 8 0 16,7-4 0-16,3 3-1 15,4 1 1-15,3 0-1 16,4 0 1-16,7-1 0 0,0 1 0 16,7-4 0-16,0 0 1 15,14 0-1-15,-3 0 0 16,-1 0 0-16,4 0 0 16,4-4 0-16,0 1 0 15,6-1 0-15,-3 4 0 16,11 0-1-16,-4 0 1 15,1 4 0-15,-5-1 0 16,1 9 0-16,-7-1 0 16,3 4-1-16,-4-4 1 0,1 12 0 15,0-8 0-15,-8 11 0 16,4-7 0-16,-7 11 0 16,-3-7 0-16,-8 3 0 15,4-3 1-15,-7 7-1 16,-3-8 1-16,-11 5-1 15,7-8 0-15,-18 3 0 16,11-7 1-16,-18-3-1 16,11-5 0-16,-8 1 0 15,12-1 0-15,-1-3 0 16,4 0 1-16,0-12-1 16,3 1 0-16,0-12 0 15,8 4 1-15,6-15-2 16,-3 7 1-16,14-7 0 15,-7 4 0-15,7-5 0 0,0 1 0 16,11 0 0-16,-4 8 0 16,14-8 0-16,-7 3 0 15,22-3 0-15,-8 4 0 16,-3-8 1-16,0 8 0 16,13-5 0-16,-6 9 0 15,21-4 0-15,-14 7 0 16,14 0 0-16,-14 8 1 15,17-1-2-15,-17 1 1 16,14 0-1-16,-14 3 1 16,3-3-1-16,-10 3 1 0,4 5-2 15,-8-1 1-15,4 11 0 16,-11 1 0-16,-3-4 0 16,-4-1 0-1,-4 5 0-15,-2 0 0 0,-8 3 0 16,-4-4 0-16,-3 5 0 15,0-5 1-15,0 1-1 16,0 3 0-16,-3-11 0 16,-1 0 1-16,-7-8-2 15,8 5 1-15,-4-9 0 16,-4 5 0-16,1 3 0 16,-4 0 0-16,-8-3-1 15,5 3 1-15,-11-11-1 16,6 4 1-16,-16-1-1 15,9 5 1-15,-9-1 0 16,9 5 0-16,-13-1-1 16,7 0 1-16,-15 12 0 0,12-1 0 15,-15 1-1-15,7-1 1 16,3 1 0-16,12-1 0 16,-12 8 0-16,8-3 0 15,-14 10-1-15,10 1 1 16,-7 26-1-16,7-12 1 15,-3 24-6-15,7-16 0 16,10 11-8-16,4-15 0 16,24 16-3-16,1-12 1 15,28-26-2-15,-11-4 0 16</inkml:trace>
  <inkml:trace contextRef="#ctx0" brushRef="#br0" timeOffset="669733.9289">18080 15444 41 0,'-7'-7'20'0,"17"3"-5"16,-10 4 20-16,0 0-30 16,0 0 0-16,0 0 0 15,0 0 0-15,-10 15-7 16,6 0 0-16,-20 27 5 16,6-12 1-16,-24 37-3 15,17-10 1-15,-24 29-1 16,10-18 0-16,-7 19-4 15,11-16 1-15,-11-3-7 16,21-15 1-16,4-20-9 16,7-6 1-16,17-27-1 0,-3 0 0 15</inkml:trace>
  <inkml:trace contextRef="#ctx0" brushRef="#br0" timeOffset="669936.6332">17847 15429 63 0,'-7'23'31'0,"21"56"-40"0,-10-64 69 16,10 49-60-16,-7-19 1 15,14 23 0-15,-3-16 0 16,6 12-5-16,-3-11 0 0,11 11-6 16,-7-11 0-16,17-8-7 15,-10-7 0-15,24-12-1 16,-17-7 0-16</inkml:trace>
  <inkml:trace contextRef="#ctx0" brushRef="#br0" timeOffset="670170.8931">18743 15640 56 0,'7'4'28'0,"64"-12"-32"16,-57 4 61-16,25-3-57 16,-4 3 0-16,7-3 0 15,4 3 0-15,3 4-3 0,-10 0 0 16,18 4-5-16,-15-4 1 16,4 3-8-16,-7 1 1 15,-8 7-3-15,-2 1 0 16</inkml:trace>
  <inkml:trace contextRef="#ctx0" brushRef="#br0" timeOffset="670365.4912">19057 15768 59 0,'-39'4'29'0,"46"14"-34"0,-7-18 62 0,11 0-52 15,7 0 0-15,6-3 0 16,8 3 0-16,10 0-10 15,-6 0 1-15,20 3-3 16,-14 1 0-16,36 0-11 16,3 4 1-16,4-1-3 15,-8-7 0-15</inkml:trace>
  <inkml:trace contextRef="#ctx0" brushRef="#br0" timeOffset="670757.3046">20264 15651 66 0,'0'-11'33'0,"17"34"-40"0,-13-20 70 0,3 27-61 15,3-7 0-15,1 30 0 16,0-12 1-16,-4 23-4 15,-4-11 0-15,1 14-1 16,3-14 0-16,0 0-9 16,0-12 1-16,21-7-8 15,-7-8 0-15,14-3-3 16,-3-4 1-16</inkml:trace>
  <inkml:trace contextRef="#ctx0" brushRef="#br0" timeOffset="670908.4742">20793 16107 72 0,'-14'-4'36'0,"10"0"-51"16,4 4 77-16,0 0-68 15,0 0 1-15,0-7-17 0,0-1 1 16,18 0 16-16,-8 5 1 16,26-20-16-16,-8 1 1 15</inkml:trace>
  <inkml:trace contextRef="#ctx0" brushRef="#br0" timeOffset="671371.3415">21086 15727 66 0,'-15'-53'33'0,"44"-22"-46"0,-19 60 73 0,18-23-60 15,-3 8 1-15,25-4-1 16,-15 8 1-16,14 11-1 15,-14 3 0-15,15 16 0 16,-15 0 0-16,-3 22 0 16,-11-7 0-16,-14 30 0 15,4-12 0-15,-25 24 0 16,7-16 0-16,-11 4 1 16,4-12 1-16,7 1-1 15,-4-8 1-15,8-4-1 16,-1-7 1-16,18-7-1 15,-7-1 0-15,21 0-1 16,-6-3 1-16,13 3-1 16,-10-4 0-16,6 9 0 15,-9-5 0-15,-8 8 0 16,3-4 1-16,-6 7-1 0,-4-7 0 16,-28 15 0-16,3-7 0 15,-24 11 0-15,10-8 0 16,-21 1-3-16,14-5 0 15,-3-11-4-15,14-3 0 16,10-8-7-16,8 0 1 16,20-11-5-16,1 3 0 15,38-11 1-15,-10 4 0 16</inkml:trace>
  <inkml:trace contextRef="#ctx0" brushRef="#br0" timeOffset="671581.5584">22338 15768 69 0,'3'-4'34'0,"-10"27"-44"16,7-20 78-16,-10 20-67 15,3-8 1-15,-32 34 0 16,11-11 0-16,-25 18-4 16,14-14 0-16,-7 10-3 15,14-10 1-15,1-5-8 16,9-7 0-16,15-15-6 15,4-3 0-15,24-20-2 16,-7 4 0-16</inkml:trace>
  <inkml:trace contextRef="#ctx0" brushRef="#br0" timeOffset="671775.7829">22147 15629 56 0,'-42'-53'28'0,"39"64"-32"0,3-11 58 15,7 15-49-15,-4 0 0 16,18 34 3-16,-7-11 0 15,15 26-10-15,-8-15 0 16,11 19 4-16,-8-16 1 16,1 16-9-16,-4-15 0 15,14 7-10-15,-6-11 0 16,16-4-4-16,-6-7 0 16,18-1 0-16,-15-7 1 15</inkml:trace>
  <inkml:trace contextRef="#ctx0" brushRef="#br0" timeOffset="671988.2989">22969 15749 60 0,'4'0'30'0,"3"41"-36"16,-4-33 69-16,5 11-60 15,-8-4 1-15,0 34-1 16,0-12 1-16,0 24-9 15,0-20 0-15,-11 19-4 16,7-11 0-16,4 11-9 16,0-14 0-16,29-9-2 15,-8-11 0-15</inkml:trace>
  <inkml:trace contextRef="#ctx0" brushRef="#br0" timeOffset="672286.8837">23428 16001 60 0,'-25'8'30'0,"18"14"-43"0,7-18 65 16,-3 15-52-16,3-4 0 15,3 26-1-15,1-11 1 16,17 19-2-16,-3-11 1 16,20-4-2-16,-9-8 1 15,9 1-1-15,-6-5 0 0,7-22 0 16,-7 0 1-16,-4-11 2 15,-3-4 0-15,-11-15 2 16,-7 7 0 0,-32-26-2-1,4 12 1-15,-21 6-5 16,13 5 0-16,-9 11-7 16,2 0 0-16,29-4-5 15,-3 4 1-15</inkml:trace>
  <inkml:trace contextRef="#ctx0" brushRef="#br0" timeOffset="672467.2243">23714 15505 72 0,'17'7'36'0,"26"4"-51"0,-36-11 77 15,28 8-63-15,-10-4 1 16,21 3-15-16,-8 1 0 15,22-1 6-15,-14-3 0 16,39 0-10-16,-15-4 0 16</inkml:trace>
  <inkml:trace contextRef="#ctx0" brushRef="#br0" timeOffset="674223.3737">24472 15346 38 0,'0'-3'19'0,"4"-12"-14"15,-4 15 33-15,7-8-36 16,-4 4 1-16,15-7 1 16,0 4 0-16,10-9-5 15,0 5 0-15,14 7 3 16,-10 1 1-16,10 3-2 15,-6 0 1-15,-5 3-1 0,-2 1 0 16,-22 11 0-16,-4-3 0 16,-20 6 0-16,6-3 1 15,-21 4-1-15,11-4 0 16,0 4 0-16,7-4 0 16,0 0 0-16,7-4 0 15,14 1-1-15,-4-5 1 16,15 5-1-16,-4-5 0 15,18 4-1-15,0 1 1 16,-1 3-1-16,1-4 1 0,-4 12 0 16,-7-5 0-16,-17 9 0 15,-1-5 0-15,-27 12 0 16,3-11 0-16,-25 7 1 16,10-8 0-16,-27 1-1 15,17-8 1-15,-7 0-1 16,4-4 0-16,6-7-4 15,12 0 0-15,6-15-8 16,4 3 0-16,21-3-5 16,0 3 0-16</inkml:trace>
  <inkml:trace contextRef="#ctx0" brushRef="#br0" timeOffset="687828.5222">25259 16103 46 0,'-11'0'23'0,"22"-4"-11"16,-11 4 23-16,10-4-33 0,5 1 1 15,9-1 0-15,-3 4 0 16,32 4-5-16,-17-4 1 16,13 3 3-16,-17 1 0 15,14 4-5-15,-11-5 1 16,11 9-7-16,-7-5 1 15,10-3-8-15,-10 0 0 16</inkml:trace>
  <inkml:trace contextRef="#ctx0" brushRef="#br0" timeOffset="688140.0626">26123 15824 46 0,'-17'-11'23'0,"27"11"-24"16,-10 0 37-16,11 0-38 15,-4 0 1-15,10 4-1 16,-2 0 1-16,9 3 1 16,-3-3 1-16,4 11-2 15,-4-4 0-15,15 4 2 16,-12-3 1-16,4 6-1 16,-6-3 1-16,-5 4 1 15,-3-4 1-15,-21 12 0 16,4-12 0-16,-15 11-1 15,8-7 0-15,-29 11-1 16,11-7 1-16,-22 3-5 16,15-4 1-16,7-6-8 15,6-5 1-15,40-11-8 16,-4 0 1-16,36-27-1 0,-8 9 0 16</inkml:trace>
  <inkml:trace contextRef="#ctx0" brushRef="#br0" timeOffset="700362.4786">2152 16483 43 0,'-11'-34'21'0,"18"23"-12"15,-7 11 22-15,4 0-29 16,-4 0 0-16,21 7 1 16,-3 1 0-16,28 11-4 15,-8-4 0-15,19 3 2 16,-8-2 1-16,18-5-2 15,-10 0 0-15,20-3-3 16,-20-1 0-16,13-3-6 16,-17-4 0-16,11 0-6 15,-18 0 1-15</inkml:trace>
  <inkml:trace contextRef="#ctx0" brushRef="#br0" timeOffset="700706.2116">2589 16445 50 0,'-42'30'25'0,"24"4"-26"0,18-26 47 15,-3 14-46-15,-1-3 1 16,1 30-1-16,-4-11 1 16,0 44-2-16,0-21 1 15,-7 33 1-15,6-23 0 0,-6 20-1 16,4-24 1-16,3 1-1 15,-4-15 1-15,4-4-1 16,-3-8 0-16,10-7-1 16,0-4 0-16,17 4-1 15,-10-12 1-15,14 1 0 16,-3-4 0-16,24-8-1 16,-13-3 1-16,27-12-2 15,-7 4 0-15,15-15-6 16,-11 4 0-16,14-8-5 15,-18 4 1-15,-3-34-1 16,-7 15 0-16</inkml:trace>
  <inkml:trace contextRef="#ctx0" brushRef="#br0" timeOffset="700901.4695">3270 16697 60 0,'-17'12'30'0,"10"10"-45"0,7-18 70 15,0 22-55-15,0-7 0 16,-4 45 0-16,0-11 1 16,-6 22-5-16,6-15 1 15,-3 16-4-15,-3-20 0 16,13-15-5-16,4-7 0 16,14-34-4-16,-6 0 0 15</inkml:trace>
  <inkml:trace contextRef="#ctx0" brushRef="#br0" timeOffset="701067.7279">3655 16430 52 0,'-4'-34'26'0,"4"61"-30"15,-3-12 51-15,-1 19-45 16,-13 18 0-16,-5 8 0 16,1 20 0-16,0 10-6 15,0 0 1-15,3-7-7 16,8-19 0-16,3 11-6 15,3-18 1-15</inkml:trace>
  <inkml:trace contextRef="#ctx0" brushRef="#br0" timeOffset="701517.1818">3334 16791 46 0,'-4'-33'23'0,"54"25"-29"0,-36 4 39 16,25-3-31-16,-11 3 1 15,32 0 1-15,-14 0 0 16,14 16-5-16,-15-1 1 16,1 23 4-16,-10-8 0 15,-12 34-1-15,-3-11 0 16,-3 12 0-16,-4-12 0 16,-10-1-1-16,-1-14 0 15,1 4-1-15,-4-8 1 16,3-11-1-16,4-4 0 0,4-11-2 15,-1-1 1-15,15 1-1 16,-4 0 1-16,18 7 0 16,-11-3 0-16,8 11 0 15,-8 7 0-15,-3 0 0 16,-4-7 1-16,-11 11-1 16,-3 0 0-16,-24 4 1 15,6-8 0-15,-24 8 0 16,10-7 0-16,-14-1-1 15,11-3 0-15,-14-8-2 16,7-4 0-16,-1-11-4 16,12 0 0-16,13-11-3 15,-3 3 0-15,28-18-4 16,-3 3 0-16,31-18-2 16,-7 7 1-16</inkml:trace>
  <inkml:trace contextRef="#ctx0" brushRef="#br0" timeOffset="701833.7115">4427 16980 53 0,'18'-12'26'0,"-7"39"-32"0,-11-16 53 16,0 15-47-16,3 8 1 15,8 0-1-15,6 0 1 16,-3 0-2-16,15 0 1 16,2-4 0-16,15-8 0 15,7-10-1-15,7-12 1 16,4-12 0-16,-8-3 0 15,-3-11 0-15,-4-12 1 16,-13-3 0-16,-15-1 0 0,-14-3 0 16,-18-4 1-16,-20 8-1 15,9 7 1-15,-48 12 0 16,17 7 0-16,-18 26-2 16,15-4 1-16,-11 31-4 15,18-12 1-15,6 8-6 16,8-7 1-16,24-5-7 15,-3-7 0-15,35-11-2 16,-3 0 0-16</inkml:trace>
  <inkml:trace contextRef="#ctx0" brushRef="#br0" timeOffset="702015.0231">5105 16716 56 0,'28'-30'28'0,"14"0"-39"16,-31 22 58-16,24 1-46 0,-3-1 0 15,28 1 0-15,3-1 1 16,1 1-4-16,3 3 0 16,-14 4-4-16,3-4 1 15,-6 4-8-15,3 0 0 16,-11-11-3-16,-14-4 1 16</inkml:trace>
  <inkml:trace contextRef="#ctx0" brushRef="#br0" timeOffset="702196.2292">5651 16317 59 0,'-42'-7'29'16,"32"41"-40"-16,10-31 61 0,-7 28-49 15,-4-9 1-15,0 31 0 16,-3-12 1-16,-7 27-4 16,3-15 0-16,11 18-5 15,0-18 0-15,14-4-8 16,0-12 1-16,36-14-4 15,-8-4 0-15</inkml:trace>
  <inkml:trace contextRef="#ctx0" brushRef="#br0" timeOffset="702644.0002">6336 16505 58 0,'3'0'29'0,"29"0"-45"15,-25 0 59-15,14-3-43 0,-3 3 0 16,10-8 0-16,-7 1 0 16,22-5 0-16,-8 5 0 15,14-1 1-15,-3 8 1 16,-7 0 0-16,0 8 0 16,-14 7 0-16,-8 11 1 15,-13 16-1-15,-8 7 1 16,-3 18-2-16,-3-10 0 15,-1 41-2-15,0-23 0 16,4 34-1-16,-3-23 0 16,10 20 0-16,0-27 0 0,7 7 0 15,-7-14 1-15,0-8 1 16,0-15 1-16,-7-12 1 16,0-6 0-16,-14-16 1 15,3-4 1-15,-10-19-1 16,7 1 1-16,-11-27-3 15,11 8 0-15,-8-16-4 16,5 8 1-16,3-3-6 16,3 7 1-16,25 3-7 15,0 1 0-15,25 3-2 16,-8 8 0-16,19-15 1 16,-8 4 0-16</inkml:trace>
  <inkml:trace contextRef="#ctx0" brushRef="#br0" timeOffset="702841.2845">7641 17138 59 0,'64'3'29'0,"24"1"-46"0,-67-8 69 16,11 4-52-16,10-3 0 16,15 3 0-16,-8 0 0 15,11 0-1-15,0 0 1 16,-11-4-4-16,4 0 0 15,-7 4-6-15,-7 0 1 16,-7-4-6-16,-15-7 0 0</inkml:trace>
  <inkml:trace contextRef="#ctx0" brushRef="#br0" timeOffset="703063.6668">7440 17220 62 0,'-32'12'31'0,"53"-1"-41"16,-21-11 61-16,25 0-50 16,18 0 0-16,6 0 0 15,11-4 1-15,0 4-3 16,3-7 1-16,8-1-6 16,7 1 1-16,17-5-8 15,7 1 1-15,0-4-5 16,-10-11 0-16,0-8 0 15,-8-4 0-15</inkml:trace>
  <inkml:trace contextRef="#ctx0" brushRef="#br0" timeOffset="703259.2756">8989 16600 66 0,'-43'3'33'0,"19"39"-53"0,6-23 78 15,-3 18-56-15,-7 16 0 16,-8 15 0-16,5 14 0 15,-8 9-3-15,0-1 0 16,7-3-2-16,4-24 0 16,18 9-11-16,-1-16 1 0,29-10-4 15,-4-13 1-15,3-40-2 16,12-8 0-16</inkml:trace>
  <inkml:trace contextRef="#ctx0" brushRef="#br0" timeOffset="703409.7132">9112 17258 72 0,'-28'-4'36'0,"10"12"-60"16,15-4 84-16,-1-1-66 15,-3-3 1-15,0-3-14 16,4 6 0-16,6 5 15 16,-3-8 0-16,0 0-14 15,18-8 0-15</inkml:trace>
  <inkml:trace contextRef="#ctx0" brushRef="#br0" timeOffset="703949.6558">9613 16743 59 0,'7'-19'29'0,"53"-19"-45"0,-35 23 63 0,7 0-47 15,-8 4 0-15,1 3 0 16,0 8 0-16,-1 8 0 16,-2 11 1-16,-8 3-1 15,-11 8 1-15,-3 8 0 16,-10 3 0-16,-1 8 0 15,0 4 1-15,-6-1-2 16,-1-10 1-16,1-1-1 16,6-3 0-16,0-12-1 15,11-3 1-15,11-4 0 16,-4-1 0-16,7-6-1 16,7-1 1-16,0 4 0 15,8 0 0-15,-1 0 0 16,0 4 0-16,-14 7 0 15,0 1 0-15,-14-5 0 16,-7 1 1-16,-14-1 0 16,-7 1 0-16,0 3 1 0,-8-11 1 15,1-3 0-15,3-5 0 16,-13-7-3-16,2 0 0 16,4-11-4-16,11 3 1 15,7 1-5-15,3-1 0 16,32 1-7-16,-3-1 1 15,42-11-2-15,10-3 0 16</inkml:trace>
  <inkml:trace contextRef="#ctx0" brushRef="#br0" timeOffset="704161.8064">10555 17160 55 0,'-3'4'27'0,"13"-4"-30"15,-10 0 55-15,0 11-48 16,-7 1 0-16,0 3 0 15,-11 11 1-15,1 12-7 16,-8-1 0-16,-3 1 1 16,-4-1 0-16,4 5-6 15,3-12 1-15,4-11-7 16,3-4 1-16,18-11-4 16,7-12 0-16,4-15 0 15,-4-10 1-15</inkml:trace>
  <inkml:trace contextRef="#ctx0" brushRef="#br0" timeOffset="704354.3239">10414 16874 55 0,'-14'-15'27'0,"10"42"-37"0,4-12 60 15,0 15-48-15,4 15 1 16,3 11 3-16,4 4 1 16,-4-3-8-16,3-4 0 15,-3 3 3-15,-3-3 0 16,10-4-8-16,-4-4 1 15,12-11-9-15,13-4 1 16,7-15-5-16,1-11 0 16,17-23 1-16,3-4 0 15</inkml:trace>
  <inkml:trace contextRef="#ctx0" brushRef="#br0" timeOffset="704535.6268">11324 16870 66 0,'-17'-15'33'0,"-1"30"-48"15,14-3 78-15,-10 7-62 16,-3 11 0-16,2 15 0 16,-6 4 0-16,4 11-5 15,-4-4 1-15,3 1-6 16,11-8 1-16,0-8-8 16,21-3 0-16,11-16-3 15,6-18 1-15</inkml:trace>
  <inkml:trace contextRef="#ctx0" brushRef="#br0" timeOffset="704835.3188">11670 17141 57 0,'-25'42'28'0,"8"7"-42"0,13-42 59 16,-10 27-46-16,7 7 0 15,7 1 0-15,10-1 0 16,12-7 1-16,9-8 0 15,-6-14-1-15,3-12 1 16,8-8 0-16,-1-7 0 16,-3-7 2-16,-1-16 0 15,-17 4 0-15,-3-4 1 16,-22-7 0-16,-10-4 0 0,-3 8-2 16,-15 11 1-16,-4 15-6 15,-2 11 1-15,2 15-8 16,4 8 1-16,15 8-5 15,20-9 0-15,4 1-1 16,14-11 1-16</inkml:trace>
  <inkml:trace contextRef="#ctx0" brushRef="#br0" timeOffset="705031.6137">11832 16776 62 0,'-21'-22'31'0,"49"18"-51"16,-21 0 70-16,25 1-50 16,-11 3 0-16,29-4 0 15,-12 4 0-15,22-4-5 0,-14 0 0 16,21 8-8-16,0 0 0 16,-7-16-2-16,-3-6 0 15</inkml:trace>
  <inkml:trace contextRef="#ctx0" brushRef="#br0" timeOffset="705451.5542">12584 16611 58 0,'-25'-19'29'0,"60"-4"-46"0,-28 16 60 16,21-8-44-16,-10 4 1 0,21-8-1 15,-11 4 0-15,21 7 1 16,-17 1 0-16,11 10-1 15,-19 1 1-15,-3 7 0 16,-3-3 0-16,-25 15 1 16,3-8 1-16,-24 15 0 15,14-4 1-15,-14 0-2 16,14-7 1-16,-4 15-1 16,4-11 1-16,14 11-2 15,4-1 0-15,10 5-1 16,3-4 1-16,12 4-1 15,6 3 1-15,7 0-1 16,1-3 1-16,-8 3 0 16,0-11 0-16,-10 4 0 15,3-4 0-15,-14-3 1 16,4-1 1-16,-18-3 0 0,-11-1 1 16,-10-3 0-16,-18-4 0 15,-7-4-4-15,-10-7 0 16,-8-11-11-16,1-1 0 15,-4-11-3-15,-32 4 0 16</inkml:trace>
  <inkml:trace contextRef="#ctx0" brushRef="#br0" timeOffset="731904.7267">13434 16784 53 0,'-7'-8'26'0,"10"-3"-14"15,-3 11 27-15,0 0-34 16,0 0 0-16,0 0 1 16,0 0 0-16,4 4-8 15,3 0 1-15,-4 14 5 16,1-3 1-16,-1 19-3 16,4-7 1-16,1 22-2 15,-5-8 0-15,4 15-3 16,-7-7 1-16,0 0-4 15,0-11 0-15,0 11-2 16,7-8 1-16,-3-3-2 0,-4-8 1 16,7 0 0-16,-7-7 0 15,3-5-1-15,-3 1 1 16,0-7-5-16,0-5 1 16,14 1-2-16,-10-1 0 15</inkml:trace>
  <inkml:trace contextRef="#ctx0" brushRef="#br0" timeOffset="732505.2792">13469 16648 56 0,'-11'-11'28'0,"1"7"-32"0,10 4 59 16,-4 0-53-16,4 0 0 15,-3 15 0-15,-4 1 1 16,14 14-4-16,-4-12 0 16,15 20 2-16,-4-8 1 15,21 8-1-15,-13-8 0 16,23-8 0-16,-9-3 0 15,10-15 0-15,-8 0 1 16,15-23 0-16,-14 8 0 16,25-19 0-16,-22 7 1 15,11-7-1-15,-21 4 1 0,-1-5-1 16,-10 9 1-16,-6 7-2 16,-1 0 1-16,-7 30-1 15,3-4 1-15,-3 38-1 16,-3-11 0-16,10 48 1 15,-3-22 0-15,-4 45-2 16,3-30 0-16,8 4-6 16,0-19 0-16,20-11-12 15,-9-12 1-15,9-22-4 16,-6 0 0-16</inkml:trace>
  <inkml:trace contextRef="#ctx0" brushRef="#br0" timeOffset="738975.0116">15155 17198 49 0,'-21'-8'24'0,"21"1"-10"0,0 7 25 15,7-8-34-15,0 1 0 16,11-1 0-16,-8 4 1 0,29 12-9 16,-10-4 1-16,16 0 5 15,-6-1 0-15,25 5-3 16,-22-4 0-16,11 7-7 15,-7-4 1-15,3 1-9 16,-14-4 1-16,15-4-5 16,-18 0 1-16</inkml:trace>
  <inkml:trace contextRef="#ctx0" brushRef="#br0" timeOffset="739260.5299">15861 16859 59 0,'32'-19'29'0,"24"4"-37"16,-42 12 58-16,21-5-50 16,-6 4 0-16,6 4 0 0,-7 0 0 15,15 4 0-15,-19 0 0 16,11 7 0-16,-6-3 1 16,-5 7 0-16,1-4 0 15,-11 12 1-15,-7-5 0 16,-10 1 0-16,-1-4 0 15,-24 15 0-15,10-7 0 16,-13 7-3-16,6-4 0 16,-3 4-7-16,10-7 1 15,0-4-9-15,15-4 1 16,21 7-4-16,-11-3 1 0</inkml:trace>
  <inkml:trace contextRef="#ctx0" brushRef="#br0" timeOffset="739606.7459">17036 17326 60 0,'-18'-8'30'0,"29"1"-27"15,-11 7 61-15,0 0-64 0,0 0 0 16,0 15 0-16,0-4 0 16,3 23 0-16,-3-4 0 15,0 30 0-15,0-11 1 16,0 26-2-16,0-14 0 15,0 6-7-15,0-10 1 16,11-8-8-16,-8-8 0 16,15-22-5-16,-11-4 1 15</inkml:trace>
  <inkml:trace contextRef="#ctx0" brushRef="#br0" timeOffset="739921.3962">17053 17454 59 0,'-10'-45'29'0,"20"-23"-29"15,-10 53 57-15,14-12-55 16,-10 5 0-16,21-16 0 16,-8 8 0-16,26-7-3 15,-8 6 0-15,11 9 2 16,-7 7 0-16,6 19-1 16,-6-1 0-16,0 20 1 15,-4-4 0-15,-10 22-1 16,-7-7 1-16,-22 11 0 15,-3-11 0-15,-14 11-1 16,3-7 1-16,-28 3 0 16,18-11 0-16,-21-7-3 15,6-4 0-15,8-12-5 16,7 1 1-16,3-12-8 0,4 0 0 16,25-11-4-16,-4 0 0 15,35-15 0-15,-10 7 0 16</inkml:trace>
  <inkml:trace contextRef="#ctx0" brushRef="#br0" timeOffset="740101.5607">17741 16983 59 0,'4'-41'29'0,"3"41"-34"0,-7 0 65 16,-7 15-59-16,7-4 1 16,-11 38 0-16,4-7 0 0,-11 33-3 15,11-19 1-15,-14 23-2 16,4-18 1-16,-1 18-6 15,7-23 0-15,11 8-6 16,0-15 0-16,14-23-6 16,1-7 0-16</inkml:trace>
  <inkml:trace contextRef="#ctx0" brushRef="#br0" timeOffset="740296.8551">18027 17081 58 0,'0'-94'29'0,"0"83"-34"15,0 11 56-15,-7 15-48 16,7-4 0-16,-18 27 0 16,11-8 0-16,-10 26-5 15,2-10 1-15,-2 17-1 16,6-14 0-16,1 19-8 0,3-11 1 16,7-5-7-16,0-10 1 15,7 3-3-15,3-11 0 16</inkml:trace>
  <inkml:trace contextRef="#ctx0" brushRef="#br0" timeOffset="740462.0621">17752 17277 61 0,'-7'-42'30'0,"24"31"-39"0,-17 11 66 16,22 0-56-16,-12 0 1 15,43 0-1-15,-21 0 1 0,31 4-6 16,-10 0 1-16,18 7-8 15,-15-3 0-15,22-1-7 16,-18 1 0-16</inkml:trace>
  <inkml:trace contextRef="#ctx0" brushRef="#br0" timeOffset="740671.5245">18768 17224 57 0,'17'-4'28'0,"54"-7"-27"16,-53 7 49-16,20 4-49 16,-9 0 1-16,13-7-2 15,-7-1 1-15,22 1-3 16,-15-1 1-16,14 5-5 0,-6-1 1 16,-8 4-8-16,-10 0 1 15,7 11-5-15,-4-3 0 16</inkml:trace>
  <inkml:trace contextRef="#ctx0" brushRef="#br0" timeOffset="740853.8542">18814 17510 58 0,'10'-4'29'0,"33"-11"-29"0,-36 12 56 15,28-9-53-15,-10 1 0 0,31-4 0 16,-14 4 1-16,22-8-12 15,-15 8 1-15,18 3-7 16,-14-3 0-16,25 7-6 16,-18 0 1-16</inkml:trace>
  <inkml:trace contextRef="#ctx0" brushRef="#br0" timeOffset="741107.583">20228 17360 73 0,'36'-4'36'0,"34"-7"-47"15,-52 7 73-15,38 8-62 0,-13-4 0 16,20-4-9-16,-10 0 1 15,28 0-1-15,-21 1 1 16,21-5-10-16,-24 4 0 16,20 4-2-16,-17 0 0 15</inkml:trace>
  <inkml:trace contextRef="#ctx0" brushRef="#br0" timeOffset="741347.035">21325 16949 53 0,'-14'-37'26'0,"21"14"-23"16,-3 16 58-16,-4 7-58 16,0 0 0-16,0 7 0 15,0 1 1-15,0 41-5 16,0-12 0-16,-11 39 4 16,4-20 0-16,-10 27-2 15,6-19 1-15,0 11-8 16,4-11 1-16,14-4-11 15,-3-11 0-15,10-15-4 16,0-8 1-16,32-26-2 16,-7 0 1-16</inkml:trace>
  <inkml:trace contextRef="#ctx0" brushRef="#br0" timeOffset="741647.8495">21671 17356 77 0,'-7'4'38'0,"-35"86"-63"0,35-75 90 16,10 19-67-16,1-8 1 16,13 4-1-16,-6-3 0 15,28-12 3-15,-4-4 0 16,29-11-2-16,-19 0 1 16,19-19 1-16,-18 4 1 15,0-19 0-15,-8 8 1 16,-16-12-1-16,-5 8 1 15,-34-7-3-15,6 3 1 0,-42 19-5 16,11 3 0-16,-11 27-5 16,11-3 0-16,3 25-8 15,7-10 1-15,28 7-3 16,19 3 1-16,13-3 1 16,11-4 1-16</inkml:trace>
  <inkml:trace contextRef="#ctx0" brushRef="#br0" timeOffset="742098.016">22306 17604 58 0,'28'-34'29'0,"8"-18"-25"16,-26 40 68-16,1-14-65 16,-1 3 1-16,-6-18-1 15,-1 3 1-15,-6 5-12 16,-1 6 0-16,-6 1 5 16,3 7 1-16,-11 27-4 0,8-1 0 15,-19 31-1 1,15-12 1-16,0 34 0 0,0-18 0 15,25 14 1-15,-4-11 1 16,7 0-1-16,-4-11 1 16,22-7 0-16,-11-8 0 15,18-12 0-15,-11 1 0 16,11-16 0-16,-11 4 0 16,4 4 0-16,-11 0 0 15,-7 12-1-15,0-5 1 16,-14 27-2-16,0-4 1 15,-21 15-1-15,4-7 1 16,-22 11-1-16,11-15 1 0,-11 22 0 16,11-15 0-16,-15-3 1 15,4-8 0-15,-6-11 0 16,6-8 0-16,3-22 0 16,8 0 1-16,7-23-3 15,3 11 1-15,18-11-4 16,0 8 0-16,25-4-9 15,-4 4 1-15,36-1-4 16,-11 5 0-16,35-12-2 16,18 0 1-16</inkml:trace>
  <inkml:trace contextRef="#ctx0" brushRef="#br0" timeOffset="742367.8535">23276 17085 53 0,'-46'-19'26'0,"29"0"-27"0,17 12 56 16,0 7-51-16,17-15 1 15,8 3 2-15,10 5 1 16,11-1-11-16,-7 1 1 15,21 7 4-15,-7-4 0 0,3 4-11 16,4 4 0 0,-10 3-8-16,-4 1 0 0,-4-1-3 15,-7-3 0-15</inkml:trace>
  <inkml:trace contextRef="#ctx0" brushRef="#br0" timeOffset="742683.4156">23491 17074 57 0,'-77'11'28'0,"49"19"-32"16,21-22 59-16,-8 7-51 16,5 3 1-16,-4 5 1 15,-4 11 0-15,-3 4-8 16,-4-1 1-16,-3 5 4 16,3 3 1-16,-3 4-2 15,7-4 0-15,0-4-2 16,7-3 1-16,3 3-1 0,4-11 0 15,4 0 0-15,6 1 0 16,4-13-1 0,11 5 0-16,3-4 0 0,7-4 1 15,7-8-2-15,4-7 1 16,4 0-6-16,2-7 0 16,5-1-9-16,6-3 1 15,4-15-3-15,4-4 0 16,-4-1-1-16,-7 5 1 15</inkml:trace>
  <inkml:trace contextRef="#ctx0" brushRef="#br0" timeOffset="743240.1413">24038 17126 55 0,'11'-7'27'0,"-1"-35"-24"0,-6 31 61 0,-4 11-62 16,0 0 0-16,0 8 1 16,0-5 0-16,-7 39-4 15,3-12 0-15,-17 23 1 16,4-12 1-16,-19 19-6 15,12-15 0-15,-8 16-6 16,4-16 0-16,14-11-7 16,-1-8 1-16,30-15-3 15,-8-3 1-15</inkml:trace>
  <inkml:trace contextRef="#ctx0" brushRef="#br0" timeOffset="743406.3119">24395 16927 59 0,'-15'7'29'0,"-13"57"-40"0,25-52 62 16,-18 40-51-16,6-14 1 15,-23 22-6-15,9-15 0 16,-13 19-2-16,7-15 0 16,0 4-9-16,6-8 0 15</inkml:trace>
  <inkml:trace contextRef="#ctx0" brushRef="#br0" timeOffset="743809.1633">24028 17378 46 0,'7'-37'23'0,"21"10"-18"0,-17 20 38 0,13-4-39 16,-3 3 0-16,22 1 3 16,-15 3 0-16,7 4-9 15,-10 0 0-15,-4 11 6 16,-3-3 0-16,-15 14-3 15,1-3 1-15,-11 11-2 16,0-7 0-16,-25 14 0 16,7-10 1-16,-10 3-1 15,10-4 1-15,-3 1-1 16,7-9 1-16,7 1-1 16,3-4 0-16,11 4-1 15,0-4 1-15,14 8-1 16,0-5 1-16,11-2-1 15,-4-5 1-15,-3 4 0 16,-4-4 1-16,-7 0-1 16,-3 4 1-16,-15 4 0 0,-3-7 1 15,-25-5-3-15,14 1 0 16,-17-8-4-16,7 0 0 16,3-8-6-16,0 1 0 15,22-12-6-15,-1 0 1 16,32-11-2-16,-3 7 1 15</inkml:trace>
  <inkml:trace contextRef="#ctx0" brushRef="#br0" timeOffset="744064.5306">24493 17258 61 0,'-17'8'30'16,"-29"40"-48"-16,35-40 66 0,-10 22-49 15,3-4 1-15,8 23-2 16,-1-15 1-16,11 4 0 15,0-8 0-15,21-4-1 16,-3-7 0-16,17-11 1 16,-10-1 0-16,10-18 1 15,-10 3 0-15,-4-18 1 16,-3 3 1-16,-18-7-3 16,0 4 0-16,-28-12-3 15,6 8 0-15,-6-4-5 16,4 12 0-16,2 7-6 15,5 3 1-15</inkml:trace>
  <inkml:trace contextRef="#ctx0" brushRef="#br0" timeOffset="744455.254">24620 17138 48 0,'46'-4'24'0,"25"0"-24"0,-50 0 46 15,25 4-45-15,-11 0 1 16,7-7 1-16,-6-1 0 15,-1 5-3-15,-3-1 1 16,-8 4 3-16,-2 0 1 16,-15 11-1-16,0 0 0 15,-18 12 0-15,8-4 0 16,-12 11-3-16,8-8 1 0,-7 20-2 16,4-8 0-16,-8 18-1 15,4-10 1-15,7 14-1 16,0-14 1-16,-4 7-1 15,4-12 0-15,4 8 0 16,-4-7 0-16,-4 0 0 16,0-8 1-16,-10-15-1 15,7 0 1-15,-25-8-3 16,8 1 1-16,-15-19-5 16,18-1 0-16,-8-7-7 15,12 12 1-15,6-4-4 16,7-1 1-16,15 5 0 15,-4 7 0-15</inkml:trace>
  <inkml:trace contextRef="#ctx0" brushRef="#br0" timeOffset="744860.2193">25333 17341 72 0,'28'-4'36'0,"15"-3"-50"16,-36 3 83-16,28 8-69 15,-10-1 1-15,13-10-2 16,-9 3 0-16,20-4-4 15,-10 5 0-15,21-1-9 16,-14 0 0-16,10 0-5 16,-14 1 0-16,25 3-1 15,-17 0 1-15</inkml:trace>
  <inkml:trace contextRef="#ctx0" brushRef="#br0" timeOffset="745400.7448">24627 16829 56 0,'-3'-15'28'0,"6"-8"-28"0,4 16 62 16,4-1-60-16,0 5 1 15,6 3 0-15,1 0 0 16,3 3-6-16,-3 1 1 16,3 4-3-16,0-5 1 15,-3 5-9-15,-4-1 1 16,3 1-6-16,-2-4 0 16,2 0-1-16,-3-1 1 0</inkml:trace>
  <inkml:trace contextRef="#ctx0" brushRef="#br0" timeOffset="745564.8808">24800 16690 62 0,'-17'4'31'0,"-8"22"-47"15,18-22 70-15,-4 15-54 16,4-4 1-16,-10 26-1 16,6-11 1-16,-10 23-9 15,7-12 1-15,7 16-8 16,-4-16 1-16,32 0-3 15,-3-11 1-15</inkml:trace>
  <inkml:trace contextRef="#ctx0" brushRef="#br0" timeOffset="746586.6118">25351 17552 41 0,'-4'-12'20'0,"8"-3"-11"0,-4 15 39 16,14-11-40-16,-7 0 0 16,10-4 2-16,1 3 0 15,14 9-15-15,-4-1 1 16,4 0 5-16,-8 0 0 0,12-3-15 15,-8 3 1-15,28-4-7 16,-13 1 1-16</inkml:trace>
  <inkml:trace contextRef="#ctx0" brushRef="#br0" timeOffset="746827.4696">26173 17235 56 0,'-15'8'28'0,"54"-8"-30"16,-28 0 49-16,10-4-48 0,-7 0 1 15,21-3-7-15,-10-1 1 16,28-7-1-16,-18 4 1 15,25 0-10-15,-14 3 0 16</inkml:trace>
  <inkml:trace contextRef="#ctx0" brushRef="#br0" timeOffset="747533.0379">27026 16852 69 0,'0'-15'34'0,"-7"18"-44"15,7-3 68-15,-7 15-58 16,-3-3 0-16,-1 44 0 15,0-14 0-15,-20 25-1 16,-1-10 1-16,-14 26-3 16,11-20 0-16,3 13-8 15,7-20 1-15,15-3-7 16,3-16 1-16,28-6-3 16,-3-5 1-16</inkml:trace>
  <inkml:trace contextRef="#ctx0" brushRef="#br0" timeOffset="748087.2814">27026 17367 68 0,'-24'11'34'0,"-8"27"-54"0,25-34 75 15,-4 22-57-15,1-7 1 16,6 11-3-16,4-7 0 16,11-1 3-16,-4-3 1 15,17-8-3-15,-2-3 0 16,23-12 1-16,-6 0 1 0,14-14 3 15,-10 3 0-15,-12-12 2 16,1 5 1-16,-21-12-1 16,-1 7 0-16,-38-3-3 15,14 4 1-15,-36 22-5 16,15 0 1-16,-4 12-6 16,8-1 1-16,9 12-5 15,8-4 1-15,25-3 2 16,14-9 0-16,17-3 3 15,14-3 1-15,4-5 6 16,0-3 1-16,-7-12 9 16,0 8 0-16,-10 0 3 15,-15 0 1-15,-7 0-3 16,-3 11 1-16,-15 12-4 16,-6 7 1-16,-8 7-7 15,-3 16 0-15,-4 7-3 16,1 4 0-16,-1 11-1 0,7-15 0 15,-10 19-1-15,4-15 0 16,-8 12 0-16,7-16 1 16,-14-4-1-16,8-7 1 15,-15-8 0-15,11-7 1 16,-11-15 0-16,7 0 1 16,-3-31-2-16,7 5 1 15,7-23-5-15,3 11 1 16,21-4-8-16,-3 4 0 15,43-7-6-15,-8 11 1 16,50-8-2-16,-29 12 0 0</inkml:trace>
  <inkml:trace contextRef="#ctx0" brushRef="#br0" timeOffset="748402.9618">28607 16697 33 0,'-18'-30'16'0,"-21"-7"-10"16,32 29 31-16,-17 4-31 16,-1 4 0-16,-7 4 4 15,-7 15 0-15,11 4-13 16,-11 18 1-16,-3 15 8 15,14-14 0-15,-25 56-3 0,18-23 1 16,-15 38-4-16,18-30 1 16,1 22-3-16,6-26 0 15,14 11-4-15,1-26 0 16,24-11-9-16,-7-12 1 16,32-7-3-16,-11-8 0 15</inkml:trace>
  <inkml:trace contextRef="#ctx0" brushRef="#br0" timeOffset="749905.7071">28698 16682 35 0,'-10'0'17'0,"6"-7"-9"16,4 7 30-16,4 7-31 15,-4-3 0-15,3 7 2 16,4 1 1-16,-14 29-13 15,7-7 1-15,-17 45 8 16,6-19 1-16,-24 38-5 0,10-19 1 16,-17 15-5-16,0-22 1 15,-1 10-9-15,11-14 1 16,18 4-8-16,0-20 1 16,21-29-3-16,-7-4 1 15</inkml:trace>
  <inkml:trace contextRef="#ctx0" brushRef="#br0" timeOffset="750056.8156">28706 17409 58 0,'-32'-12'29'0,"25"5"-43"0,7 7 62 0,-4 0-57 16,-3 0 1-16,0 11-18 15,4-7 0-15,-1 3 28 16,-3-3 1-16</inkml:trace>
  <inkml:trace contextRef="#ctx0" brushRef="#br0" timeOffset="750475.2247">29030 17096 59 0,'-18'-37'29'0,"57"-24"-33"16,-28 46 60-16,14-11-57 15,-4 7 1-15,10-3-1 16,-6 3 1-16,3 8-1 16,-3-1 1-16,-14 20-1 0,3-4 1 15,-18 14 0-15,4-3 1 16,-21 31 0-16,3-9 0 16,-10 8 1-16,7-11 0 15,0 4-1-15,7-12 0 16,0 1-1-16,10-5 0 15,8 4 0-15,10-7 0 16,3 0-1-16,1-4 1 16,14 4 0-16,-11-4 0 15,4 4 0-15,-1-4 1 16,-10-4 0-16,-3-3 0 16,-18 7 0-16,7-4 1 0,-32 8-1 15,11-8 0-15,-21 0-4 16,6 1 0-16,-2 3-6 15,9-4 1-15,12-7-8 16,-1 0 0-16,32-4-4 16,0 0 1-16</inkml:trace>
  <inkml:trace contextRef="#ctx0" brushRef="#br0" timeOffset="750685.5952">29736 17092 74 0,'0'-7'37'0,"-25"26"-55"16,21-15 80 0,-34 33-61-1,9-7 0-15,-27 19-1 0,10-11 0 16,0 7-6-16,4-11 1 16,7 3-8-16,10-6 1 15,0-13-6-15,8-3 0 16,31-15-1-16,-4 0 0 15</inkml:trace>
  <inkml:trace contextRef="#ctx0" brushRef="#br0" timeOffset="750882.9094">29545 17013 61 0,'-7'-15'30'0,"25"46"-34"0,-11-28 68 0,7 27-63 15,-11-11 0-15,4 15 0 16,4-8 1-16,-11 20-3 15,4-13 1-15,-1 9-5 16,4-12 1-16,0 4-7 16,-3-4 0-16,10-4-6 15,-4 1 0-15,15-9-2 16,-4-3 0-16</inkml:trace>
  <inkml:trace contextRef="#ctx0" brushRef="#br0" timeOffset="751046.2522">29961 17096 68 0,'0'-7'34'0,"-3"10"-54"0,3-3 75 15,-11 19-56-15,11-4 1 16,-3 12-7-16,-8-5 1 16,4 20-1-16,4-12 0 15,3 7-10-15,3-3 0 16</inkml:trace>
  <inkml:trace contextRef="#ctx0" brushRef="#br0" timeOffset="751345.3916">30237 17175 61 0,'-18'4'30'0,"-17"26"-41"0,31-26 55 0,-3 11-45 16,7 0 0-16,7 0-1 15,11 0 1-15,-8 0 1 16,4-7 1-16,18-5-2 16,0-3 0-16,3-7 1 15,1-8 1-15,-1 0 0 16,0-4 0-16,-10-7 0 16,-8-4 0-16,-10-4-2 15,-17 0 1-15,-8 11-4 16,-6 4 1-16,-8 4-4 15,4 8 0-15,3 7-6 16,0 0 0-16,15 0-1 16,10-8 0-16</inkml:trace>
  <inkml:trace contextRef="#ctx0" brushRef="#br0" timeOffset="751511.8812">30388 16652 68 0,'4'-11'34'0,"49"15"-47"0,-39-4 74 16,7 0-65-16,7 0 1 16,-7 3-13-16,4 1 1 15,10 4 8-15,-3-1 1 16,10-3-13-16,-6-4 1 16</inkml:trace>
  <inkml:trace contextRef="#ctx0" brushRef="#br0" timeOffset="751900.7912">30727 16468 59 0,'25'-27'29'0,"35"-3"-37"16,-36 23 59-16,-6-4-50 16,0 7 0-16,3 4 0 15,-4 7 0-15,-10 8-2 16,4 4 0-16,-11 4 1 15,0 3 1-15,-4 4-2 16,-10-3 1-16,0-1 0 16,-3 0 0-16,3 1-1 15,3-1 1-15,0-7-1 16,8 7 1-16,6 0 0 0,8 1 0 16,0-1-1-16,-1 0 0 15,4 1 0-15,-10-1 1 16,-1 4 2-16,1-7 0 15,-8-1 0-15,4-3 1 16,-17 0 0-16,10-4 1 16,-29-4-2-16,8-3 1 15,-11-8-10-15,4 4 1 16,3 3-9-16,4 1 1 16,7 3-5-16,17-3 0 15</inkml:trace>
  <inkml:trace contextRef="#ctx0" brushRef="#br0" timeOffset="752637.9528">31129 16675 39 0,'0'-19'19'0,"11"11"-9"15,-11 8 32-15,10-7-36 16,-6-1 0-16,10 5 5 16,-11 3 0-16,15 11-14 15,-4-4 1-15,14 31 8 16,-6-12 1-16,-1 50-4 16,-4-16 1-16,-13 38-2 0,6-23 0 15,-24 30-1-15,-3-29 0 16,-33 29-1-16,12-26 1 15,-19 30-2-15,11-30 1 16,-17-4-5-16,20-18 1 16,-17-8-6-16,18-15 0 15,3-16-7-15,8-6 0 16,13-20-3-16,0 1 0 16</inkml:trace>
  <inkml:trace contextRef="#ctx0" brushRef="#br0" timeOffset="753419.3582">31376 17220 63 0,'-14'0'31'0,"17"-7"-35"0,-3 7 64 15,25 0-60-15,-11 0 1 16,11 4 0-16,7-1 0 16,-8 1-2-16,5 0 1 15,2-4-4-15,-9 0 0 16,13-4-6-16,-7 0 0 16,-3-3-7-16,-4 3 0 15,7 0-2-15,-10 1 1 16</inkml:trace>
  <inkml:trace contextRef="#ctx0" brushRef="#br0" timeOffset="753613.492">31394 17330 55 0,'-7'22'27'0,"14"4"-28"16,-4-22 57-16,22-4-53 15,-7 0 0-15,10 0-4 16,0 0 1-16,11-4-10 15,-4 4 0-15,25-7-6 16,-21-1 0-16,10-10-3 16,-10 3 1-16</inkml:trace>
  <inkml:trace contextRef="#ctx0" brushRef="#br0" timeOffset="759227.7744">32381 16980 20 0,'-10'0'10'0,"-4"-4"-11"0,10 4 11 0,-3 0-10 15,0-4 1-15,-3 4 3 16,-1-4 0-16,4-3-3 16,-11-1 1-16,15-3 3 15,-11 0 1-15,7-1 0 16,-4-3 1-16,4 0 0 16,0-4 0-16,3-3 0 15,4-1 0-15,0-3-1 16,11-4 1-16,7 0-2 15,6-4 1-15,12 0-2 16,-12 11 1-16,15 1-3 16,-7 3 0-16,3 15-2 15,-10 1 1-15,-8 33-1 16,-6-8 0-16,-22 42-1 16,1-15 1-16,-33 41-2 15,8-18 1-15,-32 30 0 16,14-20 1-16,-31 9-2 0,24-20 1 15,-25 1 0-15,21-12 0 16,-6-15-1-16,28-7 0 16,6-20 0-16,12-3 0 15,20-26 0-15,1 4 0 16,24-12 1-16,0 4 0 16,28 3 1-16,-13 1 1 15,27 15 0-15,-24 0 0 16,7 11-1-16,-18-4 0 15,11 8-9-15,-15-4 0 0,22-4-5 16,-3-7 0-16,-8-8-2 16,0-22 1-16</inkml:trace>
  <inkml:trace contextRef="#ctx0" brushRef="#br0" timeOffset="759353.8641">32466 17491 65 0,'-10'8'32'0,"10"-4"-65"15,0-4 75-15,7 0-60 16,7-4 0-16,0 0-8 16,-4-18 0-16</inkml:trace>
  <inkml:trace contextRef="#ctx0" brushRef="#br0" timeOffset="760054.2735">32914 16870 55 0,'-35'0'27'0,"21"-3"-34"0,14-1 51 16,0 4-45-16,0 0 0 15,0 7-1-15,0 1 1 16,0 18 1-16,0 12 1 16,0 11-2-16,0 4 1 15,0-1 0-15,-4 5 1 16,1-1 0-16,-15-3 0 15,0-4 0-15,-3-8 1 16,-3-7-1-16,6-4 0 0,0-11 0 16,4-12 0-16,4-10 0 15,-1 3 1-15,22-23-1 16,-4 8 0-16,21-30-1 16,-7 11 1-16,7-7-1 15,-7 7 1-15,18-4-1 16,-3 8 0-16,16-8 1 15,-16 8 0-15,13-4 0 16,-7 8 1-16,-6-12 0 16,-15 8 0-16,-14 4 0 15,-7 3 0-15,-7 5-1 16,-14 6 0 0,-29 16-2-1,15 4 1-15,7 3-2 16,7 0 0-16,-1 0-1 15,12-7 0-15,-4 0 0 0,7 0 0 16,3-4 1-16,4 0 1 16,11-8 1-16,6-3 0 15,19 0 0-15,-1 3 1 16,7 1 0-16,8 3 0 16,-8 4 0-16,4 4 1 15,-7 3 0-15,-4 4 1 16,-3 16-1-16,-8 7 0 15,-9 11 0-15,-12 0 0 16,-14 8-1-16,-3 3 1 16,-7 4-1-16,-11 4 0 0,4 0-4 15,4-4 0-15,-1-3-4 16,7-12 1-16,8-7-7 16,3-12 1-16,7-7-4 15,7-8 0-15,3 0 0 16,1-18 1-16</inkml:trace>
  <inkml:trace contextRef="#ctx0" brushRef="#br0" timeOffset="760383.7486">33115 17397 65 0,'-10'12'32'0,"20"-5"-39"0,-3-11 73 16,11 4-63-16,7 0 0 15,3 0 0-15,4 0 1 16,3 4-8-16,-3 0 1 16,6 0-7-16,12-4 0 0,3 0-8 15,0-12 0-15,7-14-3 16,-4 0 0-16</inkml:trace>
  <inkml:trace contextRef="#ctx0" brushRef="#br0" timeOffset="782393.2823">31577 17962 56 0,'-10'-8'28'0,"2"-3"-19"0,8 11 28 16,0-11-33-16,8 7 0 15,-8-7 0-15,0 3 1 0,10 1-7 16,1-1 0-16,17-3 3 16,11-4 1-16,10 11-3 15,22 0 0-15,17 4 0 16,11 4 0-16,17 0-1 16,8 3 1-16,3 1 0 15,7 3 0-15,-4 0 1 16,1 1 0-1,49 3-2 1,-32 0 0-16,-35-8-4 16,-18 1 1-16,-25-1-6 15,-13-7 1-15,-22 0-6 16,-7 0 1-16,-17 0 0 16,-15 0 0-16</inkml:trace>
  <inkml:trace contextRef="#ctx0" brushRef="#br0" timeOffset="782723.742">31979 18285 41 0,'-31'-22'20'0,"13"-12"-26"0,14 26 43 15,-10-3-36-15,11 7 0 16,-11-3 2-16,10-1 1 0,-6 5-4 16,6 3 0-16,8 3 2 15,10 5 1-15,21 3 0 16,18 0 1-16,10 4-2 16,36-3 1-16,25-5-1 15,13-3 1-15,18-4-1 16,18 0 0-16,4 0-4 15,-12-4 0-15,8 0-11 16,-14 1 1-16,-4-5-4 16,-21-14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53.68619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0T15:33:12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1894 742 58 0,'-14'-3'29'0,"14"6"-24"0,0-3 29 0,11 0-34 16,-11 0 0-16,18 4 0 16,-11-4 1-16,28 4-1 15,-18 0 0-15,26-1 0 16,-18 1 1-16,17 4-3 16,-14-8 1-16,7 4-4 15,-17-1 1-15,0 1-2 16,-1-4 0-16,-17 0 0 15,0 0 0-15,-17 0 2 16,6 0 0-16,-17-7 4 16,-4 3 0-16,-7-4 3 15,8 4 1-15,-5-3 0 16,4 3 1-16,4 4 0 16,4 0 1-16,-12 23-1 0,12-4 0 15,-1 37-2-15,14-18 1 16,-6 52-2-16,3-30 0 15,-4 42-1-15,7-23 1 16,-6 26 0-16,13-30 0 16,-10 16-1-16,14-24 1 15,-3 5-1-15,-1-16 1 16,-10-7 0-16,3-11 0 16,4-4-1-16,4-8 1 15,-4-11-1-15,3-4 1 16,-3-11-1-16,0 0 1 15,25-7-2-15,-11-1 1 16,17 1-1-16,-6 3 0 0,17 0-4 16,-6 1 0-16,9-9-7 15,-9 1 0-15,31-12-6 16,-8 5 0-16,16-24-3 16,-16 12 1-16</inkml:trace>
  <inkml:trace contextRef="#ctx0" brushRef="#br0" timeOffset="210.6222">2589 870 61 0,'-24'-7'30'0,"10"33"-32"16,14-22 64-16,-7 22-61 16,-4 1 1-16,4 25 0 15,3-10 0-15,-10 29-3 16,7-14 0-16,-10 10-1 0,9-14 0 15,1 3-7-15,4-14 1 16,17-20-7-16,-7-3 0 16,28-19-5-16,-10 0 1 15</inkml:trace>
  <inkml:trace contextRef="#ctx0" brushRef="#br0" timeOffset="811.8122">2808 908 54 0,'0'-26'27'0,"-3"44"-25"0,3-10 52 15,-7 30-51-15,-4-8 0 16,0 22 0-16,-3-10 1 0,11 26-7 16,-4-16 1-16,0 20-1 15,3-8 1-15,4 0-5 16,0-12 0-16,-3-3-1 16,-1-11 1-16,-10-1 3 15,3-6 0-15,-6-16 6 16,-1 0 0-16,-3-23 4 15,3 4 0-15,-3-14 1 16,3 3 1-16,11-12-3 16,0 8 0-16,11-3-2 15,-4 3 0-15,21 4-1 16,-3 4 0-16,10 11-1 16,-7 0 0-16,7 15 0 15,-7-4 0-15,1 15 0 0,-5-3 1 16,-6 7-1-16,-4-7 1 15,-7 10-1-15,0-2 0 16,0-5 0-16,0-7 0 16,0-4-1-16,0-4 1 15,7-3-2-15,4-5 1 16,6-10 0-16,-3 3 0 16,14 4-1-16,-6 0 1 15,6 8 0-15,-7-1 1 16,4 19-1-16,-4-7 0 15,-11 4 0-15,-2-4 1 0,-23 7 0 16,8-7 0-16,-17 15-1 16,3-8 1-16,-22-3 0 15,8-5 0-15,-14 1-3 16,10 0 1-16,0-11-6 16,11-5 1-16,3-14-7 15,7 0 1-15,22-8-6 16,-1 4 0-16,22-23 0 15,-7 8 0-15,38-30 2 16,-13 15 1-16</inkml:trace>
  <inkml:trace contextRef="#ctx0" brushRef="#br0" timeOffset="1110.7147">3309 1081 69 0,'-21'23'34'0,"0"18"-46"16,17-33 81-16,-6 25-70 0,3-14 0 15,-1 26-1-15,-2-11 1 16,20 15-1-16,-6-15 1 16,17 4-3-16,-3-8 1 15,17-8 0-15,-3-7 0 16,14-15 0-16,-11 0 1 16,0-15 3-16,-3 4 0 15,-7-19 1-15,-4 7 0 16,-21-14 1-16,0 7 0 15,-21-15-1-15,3 11 1 16,-14 7-5-16,4 8 0 0,3 4-6 16,4 4 0-16,18 0-8 15,-1 0 0-15,22-4-3 16,-8 3 0-16</inkml:trace>
  <inkml:trace contextRef="#ctx0" brushRef="#br0" timeOffset="1276.6012">3704 1021 55 0,'25'0'27'0,"0"15"-26"16,-18-15 54-16,21 0-53 16,-14 0 1-16,18-11-1 15,-11 3 0-15,18 1-8 16,-11-1 0-16,14-3-6 16,-7 3 1-16,1 12-7 15,-4 0 1-15,-15-12-1 16,-6-3 0-16</inkml:trace>
  <inkml:trace contextRef="#ctx0" brushRef="#br0" timeOffset="1441.2101">4050 818 59 0,'-21'15'29'0,"7"11"-29"0,14-22 66 16,-7 18-65-16,-1 1 0 16,-2 26 0-16,3-11 0 15,3 14-4-15,-3-18 1 16,7 7-6-16,0-14 1 15,14 10-9-15,0-14 1 16,18 3-5-16,-7-7 1 0</inkml:trace>
  <inkml:trace contextRef="#ctx0" brushRef="#br0" timeOffset="1846.0108">4477 949 64 0,'-4'4'32'0,"18"38"-42"15,-10-35 64-15,6-3-54 16,1 0 0-16,10-4 0 16,-3 0 1-16,17 3-1 15,-3 1 0-15,10 0 1 16,-10 0 0-16,3-1 1 16,-10 1 1-16,-4 15-1 15,-3-4 1-15,-15 15 0 16,1-4 0-16,-11 23-2 15,3-11 0-15,-6 18-2 16,3-7 0-16,-1 15-1 0,1-15 0 16,7 23 0-16,0-16 0 15,0 1 1-15,0-8 1 16,-7-12 1-16,4-7 0 16,-15-3 1-16,4-9 1 15,-14-14-2-15,3 0 1 16,-17-15-4-16,10 3 1 15,4-18-7-15,7 7 1 16,14-7-9-16,-4 3 0 16,36-11-2-16,-4 12 0 15,14-12 1-15,-10 7 0 0</inkml:trace>
  <inkml:trace contextRef="#ctx0" brushRef="#br0" timeOffset="2041.5125">5256 1269 73 0,'14'15'36'0,"29"-15"-51"16,-33 0 83-16,29 0-68 15,-11 0 0-15,25 4-1 16,-10-4 0-16,20 4-3 16,-17 3 1-16,10-3-6 15,-13 0 0-15,-1 0-8 16,-10-4 1-16,3 7-4 15,-10 1 1-15</inkml:trace>
  <inkml:trace contextRef="#ctx0" brushRef="#br0" timeOffset="2236.8639">5295 1514 61 0,'-53'22'30'0,"46"5"-29"0,7-24 62 15,7 9-60-15,0-5 1 16,25 8 0-16,-7-3 0 15,28-9-6-15,-11 1 0 16,29-11 0-16,-11-1 0 16,17-7-10-16,-20 4 0 0,27-1-7 15,-13 5 1-15,21 14-3 16,-22 1 0-16</inkml:trace>
  <inkml:trace contextRef="#ctx0" brushRef="#br0" timeOffset="6725.7718">6646 1107 63 0,'0'0'31'0,"-7"46"-31"16,4-31 32-16,-4 22-32 15,-4 20 1-15,4 22 0 16,0 15 1-16,0 4-3 0,7-23 1 15,-4 26-1-15,1-29 0 16,10-1-7-16,4-14 1 16,20-16-8-16,-3-7 1 15,15-34-2-15,-15 0 0 16</inkml:trace>
  <inkml:trace contextRef="#ctx0" brushRef="#br0" timeOffset="6863.1692">7056 1901 58 0,'-15'19'29'0,"-6"4"-36"0,18-19 63 16,-4 3-60-16,-4 1 1 0,4-1-14 16,0-3 1-16,18 0 10 15,3-1 0-15,10-21-11 16,-6 3 1-16</inkml:trace>
  <inkml:trace contextRef="#ctx0" brushRef="#br0" timeOffset="7266.2406">7549 1446 48 0,'-35'-26'24'0,"25"-8"-25"15,10 26 51-15,17-26-49 16,-3 8 0-16,29-19 1 16,-15 11 0-16,21-11-3 15,-10 11 1-15,3 12 1 16,-6 6 0-16,-8 16 0 0,-3 4 0 15,-15 19-1-15,-3-4 1 16,-14 22-1-16,-3-7 1 16,-12 7-1-16,8 1 1 15,-3-12-1-15,-1 4 1 16,11-4-2-16,0 0 1 16,18 0-1-16,6 0 0 15,-3-4 0-15,4 8 0 16,0 8 0-16,-1-5 0 15,1 5 0-15,-8-8 0 16,-6 3 1-16,-8-3 1 0,-3 0 0 16,4-8 0-16,-29 1-1 15,11-9 0-15,-18 1-5 16,11-4 0-16,7-15-7 16,3 0 0-16,32-7-5 15,-7-1 1-15</inkml:trace>
  <inkml:trace contextRef="#ctx0" brushRef="#br0" timeOffset="7475.7896">8668 1408 47 0,'24'-3'23'0,"-24"6"-12"16,0-3 44-16,-14 16-55 15,0-5 1-15,-21 30 1 16,10-11 0-16,-17 30-3 15,10-14 0-15,-21 6-2 0,14-14 1 16,4 3-8-16,3-11 0 16,22-3-6-16,-1-8 0 15,4-31-1-15,4 5 0 16</inkml:trace>
  <inkml:trace contextRef="#ctx0" brushRef="#br0" timeOffset="7658.1567">8470 1412 62 0,'7'8'31'0,"-7"41"-42"0,0-42 68 16,11 27-56-16,-4-8 0 15,14 31 0-15,-7-16 1 0,7 16-4 16,-7-16 0-16,15 4-5 16,-8-11 1-16,11 0-9 15,-1-8 1-15,19-14-4 16,-11-5 1-16</inkml:trace>
  <inkml:trace contextRef="#ctx0" brushRef="#br0" timeOffset="7857.8263">9190 1416 69 0,'-11'23'34'0,"-3"37"-43"15,14-49 71-15,-7 34-62 16,7-11 0-16,0 19-1 15,0-8 1-15,7 4-6 0,-7-12 1 16,11-3-9 0,10 0 0-16,18-11-4 0,-11-8 0 15,21-26-1-15,-17-1 0 16</inkml:trace>
  <inkml:trace contextRef="#ctx0" brushRef="#br0" timeOffset="8122.3488">9768 1363 57 0,'-21'30'28'0,"-21"38"-40"0,38-57 64 16,-3 35-53-16,0-13 1 15,18 16-2-15,-4-7 0 0,28-1 1 16,-14-11 0-16,32-15-3 16,-3-3 1-16,13-16 1 15,-13 0 1-15,10-22 0 16,-15 3 1-16,-9-18 2 15,-12 11 0-15,-24-16 1 16,0 9 1-16,-35 3-4 16,10 8 1-16,-24 14-4 15,7 1 0-15,-1 11-8 16,8 0 0-16,7 8-5 16,0-5 1-16</inkml:trace>
  <inkml:trace contextRef="#ctx0" brushRef="#br0" timeOffset="8302.7625">9895 1017 61 0,'22'11'30'0,"30"-33"-40"0,-41 14 61 16,28-7-54-16,-4 4 0 15,15 0-10-15,-8-1 0 16,25-3 6-16,-14 4 1 15,21-15-11-15,-18 3 1 16</inkml:trace>
  <inkml:trace contextRef="#ctx0" brushRef="#br0" timeOffset="8691.7633">10721 566 52 0,'56'-23'26'0,"-3"4"-35"16,-39 12 53-16,22 7-44 16,-12 0 1-16,5 3-1 15,-8 1 1-15,-4 4-1 16,-3-1 0-16,-24 20 0 16,6-9 1-16,-13 16-1 15,-1-11 1-15,4-1-1 16,-4-3 1-16,18 8-1 15,0-9 0-15,18 12-1 16,-7-7 1-16,13 7 0 16,-3-7 0-16,11 3-1 0,-7-7 1 15,-4 11 1-15,-3-7 0 16,-15 10 1-16,-3-10 1 16,-24 3-1-16,2-3 1 15,-24-4-3-15,8-4 1 16,-19 0-10-16,18-4 0 15,11 4-7-15,4 0 1 16,2-15-2-16,5 0 0 16</inkml:trace>
  <inkml:trace contextRef="#ctx0" brushRef="#br0" timeOffset="9098.4705">11479 1408 54 0,'0'-15'27'0,"4"8"-28"0,-4 7 59 16,-4 4-57-16,1-1 0 15,-8 31 0-15,4-7 0 16,0 37-2-16,-3-16 1 15,6 16-2-15,4-7 1 16,7-4-7-16,4-12 0 16,17 4-7-16,-3-11 0 15,13-23-3-15,-13-3 1 16</inkml:trace>
  <inkml:trace contextRef="#ctx0" brushRef="#br0" timeOffset="9428.9187">11465 1424 47 0,'-21'15'23'0,"21"49"-19"16,0-53 46-16,7 19-50 15,-3-8 1-15,20 24 0 16,-6-12 0-16,24 3-1 16,-13-11 0-16,16-10 1 15,-6-5 0-15,14-22 0 16,-11-1 1-16,15-18 0 15,-8 4 0-15,15-31 0 16,-15 16 1-16,8-27-1 16,-15 16 1-16,-7 3-1 15,1 11 0-15,-15 19 0 16,-4 4 0-16,-17 45 0 0,0-7 0 16,7 56 0-16,-3-19 0 15,10 30-4-15,-7-18 1 16,14 14-8-16,-3-18 0 15,21 22-9-15,-11-22 1 16</inkml:trace>
  <inkml:trace contextRef="#ctx0" brushRef="#br0" timeOffset="15584.5932">14965 998 48 0,'-18'-15'24'0,"29"-4"-10"15,-8 16 24-15,4-9-38 0,4 5 1 16,7-4-1-16,-1 3 1 16,1 8-2-16,-4 0 1 15,18 0 0-15,-11 0 1 16,18 0-3-16,-8 0 1 15,5-4-6-15,-5 4 1 16,5 0-9-16,-15 0 1 16,-3-3-2-16,-4 3 1 15</inkml:trace>
  <inkml:trace contextRef="#ctx0" brushRef="#br0" timeOffset="15913.7079">15049 825 42 0,'-52'-15'21'0,"34"30"-25"15,18-15 43-15,-14 19-36 16,7-4 0-16,-7 38 1 16,0-8 0-16,-8 45-5 15,8-30 0-15,-14 38 4 16,7-22 0-16,0 25-1 16,3-26 0-16,0 12 0 15,1-23 0-15,-1 7-1 16,4-18 1-16,0 4-1 15,7-16 1-15,-7 0-1 16,3-11 0-16,8-3-1 16,-1-8 1-16,11-1-1 15,4-3 0-15,24-15 0 16,-3 0 0-16,24 4-3 0,-6 0 0 16,6-15-7-16,-10 3 1 15,28-7-6-15,-10 4 1 16,6-27-2-16,-17 8 0 15</inkml:trace>
  <inkml:trace contextRef="#ctx0" brushRef="#br0" timeOffset="16140.4798">15790 1179 56 0,'-14'-11'28'0,"0"41"-35"0,14-27 61 0,-3 24-55 16,-1-5 1-16,-10 27 0 15,7-15 0-15,-11 38 0 16,4-20 0-16,0 20-1 16,7-16 1-16,0 1-4 15,3-8 0-15,8-15-4 16,3-8 1-16,11-7-7 16,-8-4 1-16,18-23-3 15,-10 1 1-15</inkml:trace>
  <inkml:trace contextRef="#ctx0" brushRef="#br0" timeOffset="16709.2518">15787 1284 38 0,'0'-7'19'0,"0"-5"-17"0,0 12 37 0,0-11-34 15,0 4 0-15,0 3 2 16,0 0 0-16,-11 19-9 16,8-4 0-16,-8 23 7 15,4-7 0-15,-7 33-2 16,10-11 1-16,-13 30-2 16,6-15 1-16,8 4-1 15,-1-12 0-15,11 0-2 16,4-10 1-16,6-16-1 15,-2-4 0-15,6-18 0 16,-4-1 0-16,15-22 0 16,-11 4 0-16,7-42 0 15,-6 12 1-15,-8-23-1 16,-4 11 0-16,-13-7 0 16,-1 11 1-16,-17 7-2 0,3 9 1 15,-10 25-2-15,7 1 1 16,-21 25-2-16,17-3 0 15,-10 23-6-15,14-8 1 16,14 4-6-16,3-8 0 16,36-7-3-16,0-4 1 15</inkml:trace>
  <inkml:trace contextRef="#ctx0" brushRef="#br0" timeOffset="16904.9132">16288 1239 61 0,'3'-11'30'0,"-17"7"-35"0,14 0 63 0,-17 19-57 16,2-3 0-16,-6 40 0 16,0-14 0-16,-11 49-2 15,8-20 0-15,-1 12-3 16,14-15 1-16,1 8-8 16,10-20 1-16,17-3-6 15,1-11 0-15,10-23-3 16,-7-4 1-16</inkml:trace>
  <inkml:trace contextRef="#ctx0" brushRef="#br0" timeOffset="17070.3505">16475 1393 61 0,'-43'38'30'0,"26"49"-44"15,17-72 67-15,-18 45-53 0,15-15 0 16,-12 11-7-16,8-14 1 15,0 14-2-15,4-11 0 16,17 1-8-16,0-13 0 16</inkml:trace>
  <inkml:trace contextRef="#ctx0" brushRef="#br0" timeOffset="17250.5306">16260 1582 65 0,'10'7'32'0,"11"-7"-46"0,-7 0 64 0,8 0-54 16,-5 0 1-16,11 0-13 15,-6 0 0-15,27-4 11 16,-10 4 0-16,0 12-12 16,-4-1 1-16</inkml:trace>
  <inkml:trace contextRef="#ctx0" brushRef="#br0" timeOffset="17400.3081">16898 1337 49 0,'-3'-19'24'0,"17"27"-19"15,-14-8 51-15,24-8-57 16,-10 4 1-16,18-3-8 16,-11-1 1-16,15-7-1 15,-5 8 1-15,22-1-10 0,-3 1 1 16</inkml:trace>
  <inkml:trace contextRef="#ctx0" brushRef="#br0" timeOffset="17775.1388">17494 1138 54 0,'4'3'27'0,"42"-18"-30"0,-36 11 49 16,18-3-46-16,-6 3 1 15,9-3 0-15,-9-1 0 0,6 8-2 16,-4 0 1-16,1 4 0 16,-7 0 1-16,-8 22-1 15,1-7 1-15,-11 30-1 16,0-12 1-16,0 27-2 16,0-15 0-16,0 23-1 15,0-16 1-15,14 16-1 16,-7-16 1-16,7 4 0 15,-10-15 0-15,-4-3 2 16,0-8 0-16,-7-8 1 16,-7-3 1-16,-15-12-1 15,1-4 0-15,-35-10-2 16,13 3 1-16,-17-12-7 16,21 5 1-16,4-1-9 15,10 1 1-15,29-12-4 16,-1 4 1-16</inkml:trace>
  <inkml:trace contextRef="#ctx0" brushRef="#br0" timeOffset="18246.7281">18366 1439 60 0,'0'0'30'0,"21"-4"-38"0,-21 4 62 16,32 0-54-16,-11 0 0 15,25 0-1-15,-1 0 1 16,15 4-3-16,-14-1 0 16,25 1-5-16,-11-4 0 15,0 0-7-15,-14 0 1 16,7 4-3-16,-11 0 1 16</inkml:trace>
  <inkml:trace contextRef="#ctx0" brushRef="#br0" timeOffset="18421.3708">18464 1646 58 0,'-56'56'29'0,"45"-41"-35"0,11-11 61 0,4 7-53 15,-1-3 0-15,26 3 0 16,-8-4 1-16,39 1-7 16,-14-4 0-1,95-16-12 1,-32 5 1-16,0-19-3 15,-24 7 1-15</inkml:trace>
  <inkml:trace contextRef="#ctx0" brushRef="#br0" timeOffset="18886.8606">20412 577 53 0,'-4'7'26'0,"-3"-7"-28"15,7 0 50-15,-3 15-47 16,-1 4 1-16,1 26 0 15,-1-3 0-15,-7 44-3 16,4-14 0-16,-7 22 2 16,7-26 0-16,-3 14-4 15,3-18 0-15,14-7-7 16,0-16 0-16,21-18-6 16,-3-1 0-16,20-33 0 15,-6 0 0-15</inkml:trace>
  <inkml:trace contextRef="#ctx0" brushRef="#br0" timeOffset="19653.0372">21036 577 44 0,'-10'-11'22'0,"-22"63"-19"0,28-48 48 16,-24 26-50-16,3-7 1 16,-17 33 0-16,7-11 1 15,-25 34-4-15,17-18 0 16,-20 14 2-16,17-19 1 15,-14 4-2-15,11-11 1 16,10 0-1-16,11-11 0 16,-4-16-1-16,11-3 1 15,3-19-1-15,8 0 1 0,-1-7-1 16,7-1 1-16,4 1-1 16,0 7 0-16,15-12 1 15,-5 5 0-15,25 3-1 16,-6 4 1-16,24 8-1 15,-11-1 1-15,21 8-1 16,-13-3 1-16,24-9-1 16,-21 1 0-16,7-8 1 15,-14 1 0-15,-1-13 1 16,-6 5 0-16,-3-8 1 16,-12 4 0-16,-6 4 2 15,0 0 0-15,-15-1 0 16,-3-3 0-16,-3 8-1 15,-5 3 1-15,5 8-2 0,-1 0 1 16,1 14-2 0,-1-10 0-16,-3 18-1 0,7-7 0 15,7 15 0-15,-3-4 0 16,6-7 0-16,5-12 0 16,13 0 0-16,0-3 1 15,7-4-2-15,-3-1 1 16,7-22 0-16,-11 4 0 15,0-3 0-15,1-1 1 16,-15 4-1-16,3 3 0 16,-13 12 0-16,3 0 1 15,-7 27-1-15,0-1 1 16,7 4-2-16,0-7 1 0,14 7 0 16,-3-7 0-16,21-5 0 15,-11-3 0-15,14-15 0 16,-7 0 0-16,11-11 0 15,-10 0 1-15,9-12-1 16,-9 4 0-16,-1-18-3 16,-3 7 0-16,-15-8-3 15,-3 12 0-15,1-1-5 16,-8 9 1-16,3 2-5 16,-6 5 0-16,-1 22-1 15,1-3 1-15,-8 7 1 16,1-4 0-16</inkml:trace>
  <inkml:trace contextRef="#ctx0" brushRef="#br0" timeOffset="20133.0275">19914 1661 53 0,'-21'0'26'0,"21"-34"-32"16,0 26 60-16,11 1-53 16,-4 3 1-16,17 0-1 15,5 0 1-15,17 4-3 16,-8 0 0-16,33 19 2 16,-15-4 0-16,71 15-1 15,-31-11 0-15,69 4 0 16,-41-4 0-16,77-4 0 15,-53-4 0-15,43-4 0 16,-54 1 1-16,29-8-2 0,-39 0 1 16,11 0-3-1,-36 0 1-15,-10 0-5 0,-18 0 0 16,-14 7-7-16,-14 1 0 16,3-4-2-16,-10 0 0 15</inkml:trace>
  <inkml:trace contextRef="#ctx0" brushRef="#br0" timeOffset="21635.2318">20232 2172 47 0,'-4'-22'23'0,"22"3"-19"16,-15 15 47-16,12-7-48 15,-5 0 0-15,8 3 0 16,-4 1 0-16,18 3-5 16,-4 0 0-16,18 4 0 15,-15 0 1-15,19 8-7 16,-15-5 0-16,15 9-8 0,-19-5 1 16,1 1-2-16,-7-1 1 15</inkml:trace>
  <inkml:trace contextRef="#ctx0" brushRef="#br0" timeOffset="21934.3868">20376 2101 47 0,'-24'19'23'0,"-19"15"-27"0,36-27 48 16,-10 31-44-16,3-8 1 15,-11 30-1-15,4-11 1 16,-18 26-1-16,11-18 0 0,-8 10 1 15,12-14 0-15,-4 11 0 16,-1-15 1-16,8 4 0 16,7-16 0-16,3 1-1 15,8-8 1-15,17-4-1 16,-7-7 0-16,21-4-1 16,1 0 1-16,20 0-5 15,-7-3 1-15,8-5-6 16,-12 1 1-16,26-12-6 15,-11 0 0-15,10-11-2 16,-17 4 0-16</inkml:trace>
  <inkml:trace contextRef="#ctx0" brushRef="#br0" timeOffset="22164.7382">21008 2195 56 0,'3'4'28'0,"-13"41"-39"0,10-38 62 16,-11 31-50-16,4-8 1 16,-10 27 0-16,2-16 0 15,-13 27-3-15,7-16 0 16,-4 16-1-16,4-15 1 16,7-1-8-16,7-6 1 15,11-16-7-15,-1-8 0 16,22-14-2-16,-8-4 1 0</inkml:trace>
  <inkml:trace contextRef="#ctx0" brushRef="#br0" timeOffset="22341.0304">21195 2244 42 0,'-18'-8'21'0,"-10"61"-16"16,17-42 43-16,-6 31-46 15,6-5 0-15,-10 20 0 16,3-12 1-16,4 15-6 15,4-11 1-15,-1 7-3 16,4-10 1-16,4-1-10 16,-1-11 1-16,4 0-2 15,0-8 0-15</inkml:trace>
  <inkml:trace contextRef="#ctx0" brushRef="#br0" timeOffset="22820.9054">20779 2695 40 0,'-18'0'20'0,"39"-22"-17"0,-10 14 38 16,10 1-41-16,-3-1 0 15,17 4 0-15,-3 4 1 16,6 4-1-16,-9 0 0 16,16 7 1-16,-6-3 1 15,4 7-1-15,-8-4 1 0,-7 8 0 16,-7 0 1-16,-14 3-1 15,0-3 1-15,-21 8-1 16,0-5 1-16,-11 4-1 16,8-3 0-16,-4 3-1 15,7-7 0-15,3 0-1 16,4-4 1-16,7 4-2 16,0-4 1-16,18-4-2 15,-4-3 1-15,17 14-1 16,-2-7 1-16,6 12-1 15,-7-1 1-15,-3 0 0 16,-4-7 0-16,-10 11 2 16,-4-7 0-16,-18 11 0 15,-3-8 1-15,-25 4-1 16,11-3 1-16,-14-1 0 16,3-7 0-16,-11-8-3 15,8 0 0-15,0-7-5 0,6 0 1 16,19-16-7-16,6 5 1 15,25-12-5-15,0 4 0 16,25-30 1-16,-11 11 0 16</inkml:trace>
  <inkml:trace contextRef="#ctx0" brushRef="#br0" timeOffset="23134.439">21625 2571 56 0,'-7'11'28'0,"-25"27"-42"0,29-30 64 0,-8 22-51 16,1-8 1-16,10 31-2 16,0-15 1-16,14 14 0 15,-7-10 0-15,18 7-3 16,-8-12 1-16,19-14 0 16,-12-4 0-16,15-8 1 15,-7-4 1-15,3-22 2 16,-10 4 0-16,-4-19 2 15,-3 7 1-15,-22-18 0 16,1 7 0-16,-26 0-1 16,15 4 0-16,-18 8-4 15,11 3 1-15,-10 11-8 16,2 1 1-16,19-1-7 16,-1 1 0-16,22-8-2 15,-4 3 1-15</inkml:trace>
  <inkml:trace contextRef="#ctx0" brushRef="#br0" timeOffset="23300.8202">21922 2496 43 0,'3'0'21'0,"18"4"-15"0,-10-4 44 16,7 3-50-16,-4-3 0 16,21 4-2-16,-10 0 0 15,13 0-3-15,-2 0 0 16,10 7-8-16,-8-4 0 15,12-7-2-15,-11 0 0 16</inkml:trace>
  <inkml:trace contextRef="#ctx0" brushRef="#br0" timeOffset="23465.3987">22317 2327 49 0,'-21'22'24'0,"-15"23"-24"16,33-37 50-16,-15 22-51 15,8-4 1-15,-12 19-3 16,5-11 0-16,3 11-4 16,7-11 0-16,17 12-8 15,1-13 0-15</inkml:trace>
  <inkml:trace contextRef="#ctx0" brushRef="#br0" timeOffset="23930.7649">22592 2154 43 0,'7'-8'21'0,"39"-7"-16"0,-32 11 34 16,25 4-38-16,-11 0 1 15,14 8 0-15,-6-1 1 0,2 8-4 16,-9-3 1-16,-5 3 3 16,-3-4 1-16,-10 19-1 15,-4-7 1-15,-14 18-2 16,0-7 1-16,-4 19-1 16,-3-16 1-16,-3 27-3 15,3-15 0-15,-4 19-2 16,4-16 1-16,10 16 0 15,1-11 1-15,6 7-1 16,-3-15 0-16,4 3 1 16,-4-10 1-16,-4-1-1 15,4-11 1-15,-17-4 0 16,-1-3 1-16,-14-12-1 16,0-3 0-16,-17-16-4 15,7 5 1-15,-4-16-6 16,7 0 0-16,11-7-7 0,7 7 0 15,24-19-3 1,1 8 1-16</inkml:trace>
  <inkml:trace contextRef="#ctx0" brushRef="#br0" timeOffset="24216.165">23333 1487 51 0,'7'-11'25'0,"3"15"-22"16,-10-4 51-16,14 0-54 15,1 0 0-15,23 0-1 16,-9 0 1-16,13 0-3 15,-7 0 0-15,15 0-6 16,-15 0 0-16,14 7-6 16,-6 1 0-16,-8-4-2 15,-7 0 1-15</inkml:trace>
  <inkml:trace contextRef="#ctx0" brushRef="#br0" timeOffset="24396.8599">23237 1773 48 0,'-35'8'24'0,"25"11"-22"0,10-15 52 16,14-1-52-16,-7 1 0 15,32-4-1-15,-11 0 1 16,49-15-8-16,-17 4 1 16,36-19-8-16,-19 7 1 15,47-3-5-15,-33 3 0 16</inkml:trace>
  <inkml:trace contextRef="#ctx0" brushRef="#br0" timeOffset="24801.1671">25135 949 56 0,'0'-15'28'0,"4"27"-34"16,-4-12 55-16,-4 15-48 0,4-4 0 16,-7 30 0-16,0-7 0 15,-14 34-2-15,7-15 1 16,-7 22 0-16,3-15 1 16,1 4-4-16,2-15 0 15,23 7-7-15,-8-10 0 16,35-13-6-16,-3-6 1 15,13-31-1-15,-9 0 0 16</inkml:trace>
  <inkml:trace contextRef="#ctx0" brushRef="#br0" timeOffset="25087.91">25686 1179 48 0,'-36'-15'24'0,"8"49"-26"15,25-31 52-15,-18 16-50 16,3-4 1-16,-3 19-1 15,3-4 0-15,18 8-2 16,0-8 1-16,21 4-2 16,-3-15 1-16,24-8-2 15,-6 0 1-15,13-14 0 16,-7-1 0-16,1-11 3 16,-8 3 0-16,-21-18 2 15,4 8 0-15,-40-5 1 16,5 5 0-16,-18 3-1 15,3 8 0-15,-21 3-6 16,11 4 1-16,-1 1-9 0,11 3 0 16,22 0-3-16,-1 3 1 15</inkml:trace>
  <inkml:trace contextRef="#ctx0" brushRef="#br0" timeOffset="25267.2888">25852 972 56 0,'-15'0'28'0,"33"-8"-32"0,-18 8 58 16,25-7-54-16,-8 3 0 15,26 4-6-15,-4 0 0 0,21-4-1 16,-15 1 0-16,22-1-9 16,-10-4 1-16,13-14-1 15,-13 7 0-15</inkml:trace>
  <inkml:trace contextRef="#ctx0" brushRef="#br0" timeOffset="25462.7301">26804 682 53 0,'7'11'26'0,"-17"8"-32"15,10-15 57-15,-15 15-51 16,1-4 1-16,4 19-1 15,-4-8 0-15,-4 23-5 16,7-11 1-16,-3 11-8 16,4-12 0-16,-1 5-4 0,4-9 1 15</inkml:trace>
  <inkml:trace contextRef="#ctx0" brushRef="#br0" timeOffset="25762.8725">27319 641 52 0,'0'7'26'0,"-7"8"-37"0,7-11 50 0,-14 7-39 16,7-3 1-16,-28 22-1 15,10-7 1-15,-21 18-2 16,7-11 1-16,-3 19 0 15,14-11 1-15,-11-1-1 16,7 1 0-16,0-12-1 16,1-3 1-16,31-8-2 15,0-4 1-15,14-3-2 16,-7-1 1-16,28-14-4 16,-10 3 1-16,28-7-8 15,-18 3 0-15</inkml:trace>
  <inkml:trace contextRef="#ctx0" brushRef="#br0" timeOffset="25973.2455">27249 746 39 0,'-39'23'19'0,"11"29"-6"0,20-40 29 15,1 25-37-15,-7-7 0 16,11 31 1-16,-1-20 0 15,8 8-12-15,-1-8 1 16,11 12-2-16,-7-12 0 16,8 27-9-16,-8-11 1 15,-11 10-2-15,1-14 1 0</inkml:trace>
  <inkml:trace contextRef="#ctx0" brushRef="#br0" timeOffset="26511.9247">24465 1928 48 0,'-25'11'24'0,"25"-22"-25"0,0 11 52 16,25-12-49-16,-4 5 1 15,53-1 0-15,-21 1 1 16,81 3-5-16,-35 0 0 16,102 4 3-16,-53 0 0 0,124-3-2 15,-78 3 1-15,99-12-1 16,-78 5 0-16,67-12 0 15,-74 8 0-15,39-8-1 16,-70 4 1-16,20 0-2 16,-52 3 1-16,-15 5-2 15,-31 3 0-15,-18 0-4 16,-17 1 1-16,-18 6-8 16,-7 1 1-16,-11 4-3 15,-7-5 1-15</inkml:trace>
  <inkml:trace contextRef="#ctx0" brushRef="#br0" timeOffset="28630.0802">24970 2703 58 0,'14'-57'29'0,"7"20"-13"0,-14 26 30 15,-4 3-45-15,-3 8 0 16,0 4 0-16,0 0 1 15,-3 22-3-15,-1-4 1 16,1 27 1-16,-1-7 0 16,-10 29-4-16,7-18 1 15,-10 18-7-15,2-14 1 16,8 7-9-16,-3-11 1 16,27-12-4-16,-2-7 1 15</inkml:trace>
  <inkml:trace contextRef="#ctx0" brushRef="#br0" timeOffset="28785.4941">25174 3106 49 0,'-21'-34'24'0,"25"7"-28"16,-4 20 48-16,0-1-48 16,0 8 0-16,14-22-20 15,-4 7 1-15,11-8 22 16,-3 4 1-16</inkml:trace>
  <inkml:trace contextRef="#ctx0" brushRef="#br0" timeOffset="29245.6595">25749 2646 46 0,'-3'-45'23'0,"31"23"-19"0,-17 14 43 15,3-7-48-15,3 4 1 16,8 0-1-16,-4 3 1 16,7 12 0-16,-6-4 1 15,-1 15-1-15,-7-4 0 16,-7 19 2-16,0-7 0 16,-28 11 0-16,7-8 1 15,-11 12-1-15,4-4 1 16,-4-4-2-16,4-4 1 15,3 0-2-15,8-7 1 0,3 0-2 16,7-4 0 0,10-4 0-16,-3 1 0 0,11 6 0 15,0-3 0-15,3 12 0 16,-4-5 0-16,5 8 0 16,-8-3 1-16,-4 7 0 15,-3-4 1-15,-14 0 0 16,4-8 1-16,-29 5 0 15,11-5 0-15,-22 1 0 16,15-4 0-16,-7-4-4 16,7-4 0-16,-4-7-7 15,11 0 1-15,7-8-7 16,0 0 0-16,31-7-3 16,-6 3 0-16</inkml:trace>
  <inkml:trace contextRef="#ctx0" brushRef="#br0" timeOffset="29470.0711">26550 2835 59 0,'-14'0'29'0,"-28"26"-29"0,35-22 61 16,-25 22-61-16,11-3 1 15,-8 26 0-15,5-12 0 16,-19 12-3-16,12-8 1 15,-5 8-4-15,5-11 1 16,6 0-8-16,4-8 0 0,21-8-6 16,0-3 0-16,14-11 0 15,-4-1 1-15</inkml:trace>
  <inkml:trace contextRef="#ctx0" brushRef="#br0" timeOffset="29651.3498">26342 2831 52 0,'-14'-8'26'0,"10"31"-25"16,4-19 57-16,0 26-56 16,0-8 0-16,0 27 1 15,0-11 0-15,4 26-4 16,-4-11 0-16,7 11-3 16,-7-16 1-16,10-6-9 15,5-12 1-15,16 0-8 16,-2-4 1-16</inkml:trace>
  <inkml:trace contextRef="#ctx0" brushRef="#br0" timeOffset="29876.2147">26952 2910 45 0,'0'-11'22'0,"-3"18"-8"0,3-7 36 16,-7 15-46-16,3-4 0 15,-3 31 1-15,-4-8 0 16,-3 15-7-16,0-8 0 0,-7 4 1 16,3-11 1-16,11 4-8 15,4-8 0-15,10 4-9 16,-4-8 1-16,29-3-3 16,-11-8 1-16</inkml:trace>
  <inkml:trace contextRef="#ctx0" brushRef="#br0" timeOffset="30176.6884">27316 3139 52 0,'-22'4'26'0,"-13"19"-29"16,32-19 53-16,-8 11-51 16,-3-4 1-16,7 19-4 15,-4-7 0-15,15 10 1 16,-4-6 1-16,21-5-5 15,-3-3 0-15,20-4 0 0,-9-4 0 16,20-7 2-16,-14 0 0 16,8-8 5-16,-8 0 0 15,-10-14 5-15,-4 3 0 16,-7-8 2-16,-4 4 0 16,-20-3 0-16,-1 3 0 15,-20 0-5-15,-1 4 1 16,0 7-10-16,0 5 0 15,11 10-8-15,7-3 0 16</inkml:trace>
  <inkml:trace contextRef="#ctx0" brushRef="#br0" timeOffset="30416.4471">27594 2789 48 0,'11'-3'24'0,"14"-5"-19"16,-18 4 40-16,31-3-46 16,-9 3 1-16,24 0-11 15,-8 1 1-15,12 3 2 16,-11 0 0-16,3 3-8 15,-7 1 1-15</inkml:trace>
  <inkml:trace contextRef="#ctx0" brushRef="#br0" timeOffset="30852.5844">28099 2526 59 0,'21'-23'29'0,"21"8"-38"0,-28 12 63 16,11-12-53-16,-4 3 0 0,7 5 0 15,-10-1 0-15,0 5-2 16,-1-1 1-16,-6 11 0 16,0 1 1-16,-11 7-1 15,0-4 1-15,0 8-1 16,0-4 1-16,0 4-2 15,0-4 1-15,0 4-1 16,0-4 1-16,7 11-1 16,-4-3 1-16,11-5-1 15,-3-2 0-15,10 10 0 16,-7-4 1-16,7 12 0 16,-3-11 1-1,-18 3 2 1,0-3 1-16,-35-1 0 15,10-7 1-15,-32 0-3 0,15-3 0 16,-7-8-9-16,6-1 1 16,8-6-12-16,10-1 0 15,22-4-3-15,-1 1 1 16</inkml:trace>
  <inkml:trace contextRef="#ctx0" brushRef="#br0" timeOffset="31437.8485">28670 1533 66 0,'4'-8'33'0,"13"-3"-38"0,-17 11 69 15,25-4-63-15,-4 0 1 0,18 1-1 16,-11 3 1-16,25-4-3 16,-14 0 0-16,28 0-3 15,-3 0 1-15,6 1-9 16,-17-1 1-16,21 4-7 15,-10 0 0-15,-22 4-2 16,0-4 0-16</inkml:trace>
  <inkml:trace contextRef="#ctx0" brushRef="#br0" timeOffset="31632.0841">28818 1781 55 0,'-38'-4'27'0,"48"16"-20"16,-10-12 57-16,14 0-63 0,0 0 0 16,11 3-1-1,-7-3 0-15,21-7-6 0,-11 3 0 16,46-4-10-16,-25 1 0 16,39-8-4-16,-10 4 1 15</inkml:trace>
  <inkml:trace contextRef="#ctx0" brushRef="#br0" timeOffset="52020.1694">29686 1250 44 0,'-3'-3'22'0,"3"3"-14"15,0 0 23-15,0 0-29 16,0 0 0-16,0 0 2 16,0 0 0-16,0 0-5 15,0 0 1-15,-11 0 3 16,8 0 0-16,3 0-1 15,0 0 1-15,3-8-2 16,8 4 0-16,-1-11-1 16,4 4 0-16,22-8 0 15,-8 4 1-15,14-4-1 16,-6 4 0-16,9 8 0 16,-13-1 1-16,7 12-1 15,-7 0 1-15,-4 15-1 0,-7-4 1 16,-21 22-1-16,4-7 1 15,-8 27 0-15,-10-8 1 16,0 30-2-16,0-19 1 16,-11 26-1-16,7-22 1 15,1 19-3-15,-1-23 0 16,0 4-6-16,4-15 1 16,7-7-8-16,0-12 0 15,7-4-2-15,0-3 0 16</inkml:trace>
  <inkml:trace contextRef="#ctx0" brushRef="#br0" timeOffset="52215.8185">29665 1751 59 0,'-7'7'29'0,"21"-7"-34"15,-3 0 61-15,13-11-55 16,1 4 1-16,17-5 0 15,-3 1 0-15,21 0-8 16,-10 3 1-16,13 1-7 16,-3-1 0-16,0 1-6 15,-14-1 0-15</inkml:trace>
  <inkml:trace contextRef="#ctx0" brushRef="#br0" timeOffset="52380.3169">30314 1804 68 0,'-7'-4'34'0,"14"4"-45"0,-7 0 66 15,7-8-64-15,-3 1 0 16,10-5-19-16,-7 5 1 16,28-8 27-16,-7 4 0 15</inkml:trace>
  <inkml:trace contextRef="#ctx0" brushRef="#br0" timeOffset="52725.5328">30635 1224 44 0,'-14'-23'22'0,"39"20"-15"16,-22-1 37-16,22-4-44 16,0-3 1-16,14 0-1 15,-4 3 1-15,4 8-1 16,-8 0 0-16,5 12 0 16,-5-5 1-16,-2 16 0 15,-12-8 1-15,-10 26-1 16,-7-7 1-16,0 22-1 15,-3-14 0-15,-8 14-2 0,8-11 0 16,-1 4-5-16,4-7 1 16,0-8-9-16,0-8 1 15,7 8-3-15,4-12 0 16</inkml:trace>
  <inkml:trace contextRef="#ctx0" brushRef="#br0" timeOffset="52891.9982">30829 1446 50 0,'-10'-4'25'0,"27"8"-23"0,-13-4 50 16,13 0-50-16,-2 0 1 0,6 0-1 15,-4 0 0-15,12 0-8 16,-8 0 1-16,18 0-6 16,-4 0 1-16,14 0-7 15,-13 0 0-15</inkml:trace>
  <inkml:trace contextRef="#ctx0" brushRef="#br0" timeOffset="53086.2683">31496 1401 50 0,'-14'7'25'0,"-4"12"-24"15,15-15 45-15,-11 15-45 16,7-4 0-16,-11 15 0 15,4-4 0-15,-7 19-4 0,-4-7 1 16,4 4-5-16,10-9 0 16,1 5-9-16,-1-8 1 15</inkml:trace>
  <inkml:trace contextRef="#ctx0" brushRef="#br0" timeOffset="53301.8141">31235 1401 47 0,'-25'-11'23'0,"25"22"-14"0,0-11 36 0,7 11-43 15,-3 1 0-15,10 18 0 16,0-8 1-16,-3 16-5 16,3-8 0-16,17 19-3 15,-9-12 0-15,13 5-9 16,0-12 0-16,15 0-3 15,-5-4 1-15</inkml:trace>
  <inkml:trace contextRef="#ctx0" brushRef="#br0" timeOffset="53493.9555">31789 1510 56 0,'-32'-4'28'0,"25"42"-31"0,7-31 58 15,0 12-53 1,0-4 1-16,0 15-1 0,0-3 0 16,7 14-8-16,-3-11 1 15,10-3-6-15,-4-5 0 16,11-3-7-16,-3-4 0 16</inkml:trace>
  <inkml:trace contextRef="#ctx0" brushRef="#br0" timeOffset="53762.48">32043 1439 48 0,'-28'15'24'0,"13"30"-26"0,15-38 40 0,-3 27-38 16,-1-4 0-16,4 19-2 15,0-7 1-15,22-5-1 16,-5-7 1-16,15-3-2 15,-11-5 1-15,14-7 0 16,-6-3 0-16,-5-12 1 16,-6 0 0-16,-4-15 2 15,-3-1 0-15,-11-17-3 16,0 6 0-16,-11-10-8 16,-7 3 0-16,4 4-2 15,4 7 1-15</inkml:trace>
  <inkml:trace contextRef="#ctx0" brushRef="#br0" timeOffset="53973.6293">31958 1089 66 0,'7'-4'33'0,"28"0"-46"0,-20 0 73 16,16 1-60-16,-6-1 0 15,21-4-6-15,-14 1 1 16,21-1-1-16,-18 8 0 16,21-15-11-16,-6 4 0 15,-12 11-1-15,-2 0 0 16</inkml:trace>
  <inkml:trace contextRef="#ctx0" brushRef="#br0" timeOffset="54317.7101">32699 731 48 0,'-11'8'24'0,"11"29"-23"0,0-29 50 16,0 14-50-16,-7-3 1 15,0 26 0-15,7-7 0 16,-7 15-6-16,-3-12 0 15,3 12-5-15,3-12 1 16,8 8-8-16,-1-8 0 16</inkml:trace>
  <inkml:trace contextRef="#ctx0" brushRef="#br0" timeOffset="54647.9029">32872 739 44 0,'7'-4'22'0,"3"0"-24"15,-10 4 34-15,15 11-33 16,-8-3 0-16,7 11-2 16,-7-4 1-16,3 11 2 15,-6-3 0-15,-8 11-2 16,-6-8 1-16,6 12 0 15,-3-5 1-15,-10 9 3 16,2-12 0-16,8 4 2 16,4-8 1-16,3 0 0 0,0-10 0 15,3 2-1-15,4-3 0 16,25-7-7-16,-11-1 0 16,29-7-11-16,-8 0 0 15,39 0-3-15,-21-7 0 16</inkml:trace>
  <inkml:trace contextRef="#ctx0" brushRef="#br0" timeOffset="55023.7875">32907 1566 54 0,'-10'0'27'0,"24"0"-33"16,-14 0 54-16,10 8-47 16,-6-4 0-16,3 30-1 15,-7-4 0-15,14 19-3 0,-11-15 1 16,4 14-3-16,4-10 1 16,0 3-9-16,3-7 0 15,7-4-3-15,-3-3 1 16</inkml:trace>
  <inkml:trace contextRef="#ctx0" brushRef="#br0" timeOffset="55368.7037">32967 1559 46 0,'-21'-15'23'0,"21"26"-21"0,0-11 44 0,3 8-43 15,-3-1 1-15,18 23 0 16,-11-7 0-16,11 18-5 15,-1-11 0-15,8 1 3 16,-7-9 1-16,13 1-1 16,-9-8 0-16,9-8 0 15,-9-3 1-15,9-15-1 16,-2 3 1-16,-5-22-1 16,1 8 0-16,-4-20-1 15,-3 8 0-15,-11 12-1 16,7 3 0-16,-18 38 0 15,-6-4 0-15,6 34 0 16,-3-15 0-16,7 26-3 16,0-11 0-16,11 7-7 15,6-11 0-15,22 4-7 16,-11-7 1-16,25-9-4 0,-7-6 1 16</inkml:trace>
  <inkml:trace contextRef="#ctx0" brushRef="#br0" timeOffset="55939.3556">29711 2522 60 0,'-46'15'30'0,"39"-11"-32"0,7-4 64 16,25 0-59-16,-15 0 0 15,86-7 0-15,-29 3 1 16,105-11-5-16,40 0 0 16,42-12 1-16,21 5 1 15,25-5-3-15,-85 9 0 16,117-5-3-16,-106 4 1 16,52 12-3-16,-87 3 1 15,28 4-3-15,-61 0 1 0,-17 19-4 16,-38-8 1-16,-26 12-4 15,-17-8 0-15,-42 11 1 16,0-7 0-16</inkml:trace>
  <inkml:trace contextRef="#ctx0" brushRef="#br0" timeOffset="56299.3455">30237 2737 59 0,'-46'15'29'0,"7"-26"-33"0,35 7 67 16,4-11-62-16,0 7 1 15,7-3-1-15,18 15 1 16,-7-4-3-16,21 7 0 15,38-3 1-15,54 11 1 16,45-4-3-16,-42-3 0 16,159 7-1-16,-85-4 0 15,134-7-2-15,-112-4 0 16,98-11-2-16,-106 3 1 16,57-3 0-16,-75 3 0 15,-3-7-1-15,-45 0 1 0,-22 15-6 16,-29 0 1-16,-34 4-1 15,-15 0 0-15</inkml:trace>
  <inkml:trace contextRef="#ctx0" brushRef="#br0" timeOffset="67528.8303">1295 3662 31 0,'-18'-18'15'0,"18"10"1"15,0 8 15-15,0-7-25 16,0-1 0-16,0 8 4 16,0 0 0-16,0 8-12 15,0-1 1-15,14 38 7 16,-10-11 1-16,-4 64-3 15,7-27 0-15,3 61-3 16,-10-34 1-16,0 41-2 16,0-37 0-16,0 18-2 15,0-26 1-15,0-7-2 16,0-19 0-16,0-23-2 0,0-8 1 16,-7-18-1-16,4-4 1 15,3-45 1-15,0 8 1 16,0-69 0-16,0 20 1 15,0-57 2-15,0 34 0 16,0-64 1-16,0 37 1 16,10-37-1-16,4 38 1 15,22-1 0-15,-15 31 0 16,21 7-2-16,-17 19 1 16,38 23-2-16,-20 3 1 15,13 38-1-15,-17 0 0 16,3 34 0-16,-10-7 1 0,-7 33 0 15,-4-15 1-15,-14 23 0 16,0-16 0-16,-32 12 0 16,8-11 0-16,-19 0-1 15,5-12 0-15,-5-11-5 16,8-3 0-16,-14-16-8 16,17 0 1-16,15-26-7 15,6 0 0-15,22-15-1 16,-1 7 1-16</inkml:trace>
  <inkml:trace contextRef="#ctx0" brushRef="#br0" timeOffset="67829.7404">2117 3185 29 0,'-11'-4'14'0,"11"-4"-12"0,0 8 29 16,0-11-27-16,11 0 0 16,-4 3 7-16,0 4 1 15,3 16-11-15,1-5 0 16,-4 38 9-16,4-11 0 16,-8 42-2-16,1-20 0 15,-4 42-4-15,0-27 0 16,0 12-6-16,0-19 1 15,7 15-10-15,-4-15 1 0,15-26-7 16,-8-8 0-16,19-19-2 16,-1-3 0-16</inkml:trace>
  <inkml:trace contextRef="#ctx0" brushRef="#br0" timeOffset="68009.0969">2589 3158 64 0,'0'27'32'0,"-17"18"-43"16,17-38 69-16,0 38-58 16,-4-11 0-16,1 30-5 15,3-15 1-15,0 34-3 16,0-23 0-16,7-3-9 0,3-12 0 16,-3 4-2-16,11-8 0 15</inkml:trace>
  <inkml:trace contextRef="#ctx0" brushRef="#br0" timeOffset="68204.5485">2297 3670 49 0,'-53'-11'24'0,"53"7"-22"0,0 4 50 16,14-11-50-16,0 3 0 16,25-3 1-16,-11 3 1 15,14 5-5-15,1 3 0 16,20 0 0-16,-6 0 1 0,17-8-10 15,-14 0 0-15,35-3-7 16,-25 4 1-16,22-5-2 16,-18 5 1-16</inkml:trace>
  <inkml:trace contextRef="#ctx0" brushRef="#br0" timeOffset="68505.1926">3704 3297 13 0,'0'-15'6'0,"0"-11"-1"15,0 19 7-15,4-1-7 16,-1 0 1-16,1-3 7 0,-1 4 0 16,4 10-11-1,-3 1 1-15,3 23 13 0,-4-9 0 16,-3 24-2-16,0-12 0 15,-3 26-4-15,-1-7 0 16,8 23-6-16,-1-16 1 16,4 8-9-16,-7-15 1 15,4 7-10-15,0-10 0 16,13-5-6-16,-6-11 0 16,-1-15-2-16,-6-4 0 15</inkml:trace>
  <inkml:trace contextRef="#ctx0" brushRef="#br0" timeOffset="68685.7377">3440 3711 62 0,'3'12'31'0,"36"-39"-38"16,-29 20 67-16,36-1-58 16,-7 1 0-16,18-5-3 15,-8 5 1-15,18-1-11 16,-18 1 1-16,33-12-7 15,-19 4 1-15,18-4-3 16,-17 8 0-16</inkml:trace>
  <inkml:trace contextRef="#ctx0" brushRef="#br0" timeOffset="69240.9062">4678 3358 45 0,'-32'-15'22'0,"14"22"-19"0,18-7 47 0,-3-4-50 16,-1 4 1-16,1-3 1 15,-1 3 1-15,4 3-3 16,0 1 0-16,0 4 2 16,0-5 1-16,0-3 0 15,0 0 0-15,4 8 0 16,-1-1 0-16,1 1-1 15,-1 0 1-15,4-1-1 16,-3 1 0-16,-4-1-1 16,0 1 1-16,0 3 0 15,0 4 0-15,4 11-1 16,-4-3 1-16,14 45-1 16,-7-16 0-16,0 54-1 15,0-20 1-15,0 57-4 16,-4-37 1-16,1 37-3 0,3-38 1 15,-3 12-2-15,-1-23 0 16,1 3-3-16,-1-21 0 16,8-12-5-16,-8-15 1 15,11-19-2-15,-7-4 1 16,-3-18-1-16,-4 3 0 16</inkml:trace>
  <inkml:trace contextRef="#ctx0" brushRef="#br0" timeOffset="69509.7829">4773 4317 52 0,'0'-143'26'0,"18"-11"-31"0,-15 120 60 0,11-49-51 16,-7 19 1-16,25-37 2 16,-11 25 0-16,22-10-9 15,-15 18 0-15,14-3 6 16,-7 18 0-16,11 19-2 16,-7 8 0-16,11 37-1 15,-8-3 0-15,7 29-1 16,-10-10 1-16,-4 44-1 15,-10-22 0-15,-21 15-1 16,-1-15 1-16,-28 19-2 16,8-16 1-16,-15 12-3 15,7-19 1-15,-13-3-6 16,6-12 0-16,4-26-8 16,6-1 0-1</inkml:trace>
  <inkml:trace contextRef="#ctx0" brushRef="#br0" timeOffset="69825.2412">5609 3365 74 0,'-14'34'37'0,"-4"23"-45"0,18-50 63 16,11 42-55-16,-7-11 0 15,13 33-1-15,-6-14 1 16,20 10-3-16,-6-10 1 15,14-12-2-15,-11-8 0 16,18-6 0-16,-11-9 1 0,18-26-1 16,-10 1 1-16,6-20 2 15,-17 4 1-15,-8-26 2 16,-6 7 0-16,-21-33 0 16,-1 18 1-16,-31-3-1 15,7 11 1-15,-18 15-5 16,10 7 1-16,-24 31-8 15,15-1 1-15,20 23-8 16,4-7 1-16,21 7-3 16,0-8 0-16</inkml:trace>
  <inkml:trace contextRef="#ctx0" brushRef="#br0" timeOffset="70216.7282">6533 3151 37 0,'-14'-4'18'0,"14"0"-18"0,0 4 33 0,0 0-29 16,0 0 1-16,0 0 5 15,0 0 1-15,0 19-11 16,0-4 1-16,0 34 9 16,0-8 0-16,0 50-1 15,0-24 0-15,4 50-4 16,-4-34 0-16,3 15-6 15,1-19 1-15,6-4-10 16,-2-19 1-16,16-14-10 16,-3-8 1-16,22-31-4 15,-8 1 1-15</inkml:trace>
  <inkml:trace contextRef="#ctx0" brushRef="#br0" timeOffset="70397.2138">6985 3166 59 0,'4'-23'29'0,"-15"57"-34"0,11-26 58 16,-7 37-51-16,0-11 0 16,-7 41 0-16,7-19 1 15,-7 50-7-15,6-27 0 16,-2 15-4-16,6-23 0 16,11 5-9-16,0-24 1 15,-7 1-2-15,0-12 0 16</inkml:trace>
  <inkml:trace contextRef="#ctx0" brushRef="#br0" timeOffset="70561.4704">6530 3576 58 0,'-4'11'29'0,"29"-3"-37"16,-14-8 63-16,24 3-55 15,-3 1 0-15,35-4-2 16,-7 0 0-16,24-4-8 15,-17 4 1-15,32-7-8 16,-28 3 1-16</inkml:trace>
  <inkml:trace contextRef="#ctx0" brushRef="#br0" timeOffset="70908.5539">7856 3636 65 0,'-17'-4'32'0,"17"-7"-36"0,0 11 60 16,14 0-56-16,-7 0 0 16,28 15-1-16,-3-4 1 15,24 4 0-15,-10-3 0 0,25 7-1 16,-11-4 1-16,14-12-5 16,-21 1 0-16,21 0-9 15,-21 0 1-15,14-12-5 16,-11 4 0-16</inkml:trace>
  <inkml:trace contextRef="#ctx0" brushRef="#br0" timeOffset="71115.8531">7839 4129 64 0,'-7'23'32'0,"35"-16"-36"15,-21-7 62-15,49 0-58 16,-17 0 1-16,46 0-5 0,-22 0 1 16,29-15-6-16,-18 4 1 15,39-4-9-15,-25 0 0 16,36-8-2-16,-36 4 1 16</inkml:trace>
  <inkml:trace contextRef="#ctx0" brushRef="#br0" timeOffset="71477.5677">9380 3471 58 0,'4'-4'29'0,"-8"38"-29"16,4-27 62-16,-3 31-61 15,-4-8 0-15,7 53 0 16,0-19 1-16,7 56-3 15,-4-30 1-15,8 35 1 16,0-31 0-16,6 7-6 16,-6-25 0-16,10-5-10 0,-3-15 0 15,20-10-4-15,-9-9 0 16</inkml:trace>
  <inkml:trace contextRef="#ctx0" brushRef="#br0" timeOffset="71853.0003">10273 3429 49 0,'21'-15'24'0,"0"15"-14"0,-17 0 43 0,6 11-51 16,-3 1 0-16,0 22 2 15,4-8 1-15,-15 42-6 16,4-16 0-16,-42 35 4 15,10-19 0-15,-31 29-2 16,14-25 1-16,-26 14-1 16,23-18 0-16,-8 7-2 15,14-22 1-15,7-8-2 16,11-11 1-16,10-15-1 16,0-4 0-16,25-15-1 15,0 0 0-15,39-15 1 16,-14 4 0-16,49-12 0 15,-21 4 1-15,25-3-4 16,-22 3 1-16,1-4-7 16,-8 5 0-16,-3-1-5 15,-10 0 1-15,-5-4-2 0,-9 4 1 16</inkml:trace>
  <inkml:trace contextRef="#ctx0" brushRef="#br0" timeOffset="72062.2537">10467 3580 59 0,'-39'0'29'0,"29"34"-24"0,10-27 67 15,-11 38-68-15,7-11 0 16,-6 53 3-16,-1-16 0 16,-6 57-9-16,6-34 0 0,0 45 3 15,4-37 1-15,14 3-10 16,4-22 1-16,14-4-13 15,-4-22 0-15,21-5-3 16,-7-10 0-16</inkml:trace>
  <inkml:trace contextRef="#ctx0" brushRef="#br0" timeOffset="74901.2757">11811 3715 36 0,'-28'11'18'0,"7"-3"-1"15,17-8 18-15,1 0-30 16,-1 0 1-16,4 7 5 16,0 1 1-16,11 3-15 15,-1-3 1-15,18 14 8 16,-3 1 1-16,17-8-9 16,-6-4 1-16,10-3-13 15,-8-1 1-15,29-10-7 0,-14 3 1 16</inkml:trace>
  <inkml:trace contextRef="#ctx0" brushRef="#br0" timeOffset="75170.1242">12390 3602 58 0,'-15'-4'29'0,"22"1"-33"0,-7 3 54 16,11-4-51-16,0 4 1 15,10 0-1-15,-7 0 0 16,25 0 1-16,-8 0 0 15,22 19-1-15,-10-4 1 0,3 11 1 16,-8-7 0-16,5 19 1 16,-12-8 0-16,-20 7 1 15,0-3 0-15,-29 11 0 16,4-7 1-16,-32 7-5 16,11-11 0-16,3 0-8 15,0-8 0-15,25-3-8 16,0-4 1-16,32-4-3 15,-4-4 0-15</inkml:trace>
  <inkml:trace contextRef="#ctx0" brushRef="#br0" timeOffset="75440.9781">13843 3809 55 0,'-18'15'27'0,"4"0"-23"0,14-15 56 16,-7 30-60-16,7-7 0 16,-10 45 0-16,6-16 0 15,1 54-3-15,3-20 1 16,0 8-6-16,0-22 1 15,0 11-8-15,0-16 1 16,7-10-4-16,7-12 0 16</inkml:trace>
  <inkml:trace contextRef="#ctx0" brushRef="#br0" timeOffset="75740.9333">13875 4095 42 0,'-28'-79'21'0,"28"19"-14"16,0 45 39-16,10-15-42 15,-3 3 1-15,28-10 0 16,1 7 0-16,27-4-8 16,-13 11 1-16,27 16 4 15,-17-1 1-15,7 27-3 16,-17-8 0-16,-8 19 2 16,-7-7 0-16,-17 26 1 15,-8-11 0-15,-17 7 1 16,4-11 1-16,-36 7-2 0,4-11 1 15,-32 4-3-15,21-8 1 16,-14-11-8-16,11-3 0 16,10-12-9-16,10 0 0 15,33-8-5-15,3 4 1 16,28-3-1-16,-13 3 1 16</inkml:trace>
  <inkml:trace contextRef="#ctx0" brushRef="#br0" timeOffset="76116.8429">14753 3862 46 0,'-17'-19'23'0,"2"4"-17"16,15 11 51-16,0-3-56 16,-3-1 1-16,-4 12 1 15,0-4 1-15,14 19-5 16,0-4 0-16,11 19 2 15,-11-8 1-15,24 12-2 16,-10-8 0-16,29 0-2 16,-11-4 1-16,17-14-1 15,-17-5 0-15,31-26 0 16,-20 4 0-16,20-22 2 16,-17 6 0-16,-3-29 2 15,-15 11 0-15,-14-37 1 16,-3 22 0-16,-39-4 0 15,3 15 0-15,-28 20-1 16,7 6 0-16,-28 38-4 0,11-3 1 16,-8 33-7-16,15-7 1 15,31 19-9-15,8-12 1 16,31 4-4-16,-3-11 0 16</inkml:trace>
  <inkml:trace contextRef="#ctx0" brushRef="#br0" timeOffset="76327.2894">15826 3211 76 0,'-15'7'38'0,"-9"31"-55"0,17-30 81 0,0 33-65 16,-4-7 1-16,8 37-1 15,-1-14 1-15,4 26-5 16,0-19 1-16,0 7-9 15,4-18 1-15,17 11-7 16,-4-19 1-16,22-19-2 16,-14-7 1-16</inkml:trace>
  <inkml:trace contextRef="#ctx0" brushRef="#br0" timeOffset="76507.522">16157 3339 73 0,'-39'49'36'0,"22"11"-57"0,13-49 82 16,-3 38-62-16,4-11 1 16,3 30-4-16,0-16 1 15,3 12-2-15,-3-15 0 16,11 15-9-16,-1-15 0 16,1-4-4-16,3-11 0 15</inkml:trace>
  <inkml:trace contextRef="#ctx0" brushRef="#br0" timeOffset="76703.0332">15706 3708 64 0,'17'22'32'0,"19"-41"-38"16,-22 12 65-16,35-1-59 15,-10 1 0-15,42-12-5 16,-25 4 0-16,29 0-2 15,-14 4 0-15,3-4-10 16,-11 3 0-16,18 5-2 16,-24-1 1-16</inkml:trace>
  <inkml:trace contextRef="#ctx0" brushRef="#br0" timeOffset="76927.4075">16672 3625 53 0,'18'0'26'0,"42"4"-24"0,-50-4 56 15,40 0-56-15,-15 0 0 16,18-8 1-16,-4 4 0 16,22-3-7-16,-18 3 1 15,10 0-2-15,-17 0 0 16,-3 1-11-16,-8-1 1 15,-17 15-4-15,-1-3 1 16</inkml:trace>
  <inkml:trace contextRef="#ctx0" brushRef="#br0" timeOffset="77107.6237">16612 3907 57 0,'-14'15'28'0,"46"4"-20"0,-25-15 56 0,28-1-61 15,-14 1 1-15,61-4 0 16,-26 0 1-16,22-11-13 16,-18 0 0-16,24-12-8 15,-17 8 0-15,21-15-6 16,-20 7 1-16</inkml:trace>
  <inkml:trace contextRef="#ctx0" brushRef="#br0" timeOffset="78472.7384">17978 3433 48 0,'-29'-23'24'0,"15"23"-6"0,14 0 24 16,-3 0-39-16,3 0 0 16,0 15-1-16,0-3 0 15,7 44-3-15,0-14 0 16,3 40 3-16,-6-18 0 15,-4 34-5-15,0-23 1 16,3 19-7-16,-3-22 1 16,18-1-9-16,-4-14 0 15,18-12-1-15,-7-15 0 16</inkml:trace>
  <inkml:trace contextRef="#ctx0" brushRef="#br0" timeOffset="78864.8319">18722 3456 61 0,'-7'7'30'0,"-11"27"-43"15,18-30 67-15,-10 22-54 16,3-3 0-16,-8 37 0 16,8-11 0-16,-10 26 0 15,6-15 0-15,-17 19 2 16,7-22 0-16,-7 14 0 15,6-14 1-15,-6-1-1 16,11-7 1-16,-5 0-1 16,5-12 1-16,3-3-2 15,3-7 0-15,0-16-1 16,8-3 0-16,14-20-1 0,-8 1 1 16,22-4-1-16,-4 4 1 15,28-4-1-15,-10 3 1 16,21 1-2-16,-18 0 1 15,22 3-3-15,-15 4 1 16,4 1-4-16,-14-1 1 16,-4 4-7-16,-3 0 1 15,-4-4-4-15,-7 0 0 16,11 1 1-16,-11 3 0 16</inkml:trace>
  <inkml:trace contextRef="#ctx0" brushRef="#br0" timeOffset="79118.3533">18697 3595 60 0,'-21'3'30'0,"10"16"-41"16,11-15 68-16,8 30-55 15,-5-8 1-15,8 38 0 16,-1-7 1-16,-3 44-6 15,4-25 1-15,-8 21 3 16,-3-21 0-16,0 29-2 16,0-26 1-16,0 8-7 15,0-20 1-15,11-10-11 16,7-16 1-16,20-22-4 16,-9-4 0-16</inkml:trace>
  <inkml:trace contextRef="#ctx0" brushRef="#br0" timeOffset="79569.031">19703 4310 67 0,'-11'7'33'0,"15"35"-31"16,-1-35 67-16,15 1-67 0,-4-1 0 15,35-7 0-15,-10 0 0 16,32 0-10-16,-11 0 0 15,24-11-10-15,-17 3 1 16,29-7-6-16,-26 4 1 16</inkml:trace>
  <inkml:trace contextRef="#ctx0" brushRef="#br0" timeOffset="92599.9645">21015 4110 55 0,'-4'-19'27'15,"19"-7"-17"-15,-12 19 27 0,15-16-38 16,-8 8 1-16,19-4-1 16,-8 4 0-16,7 4 1 15,0 3 0-15,0 31 0 16,-14-4 0-16,-3 33 1 15,-4-10 0-15,-25 37 0 16,8-23 0-16,-29 23 0 16,4-19 1-16,-8 23-1 15,12-19 1-15,-29 0 0 16,17-15 0-16,1-8-1 16,7-10 1-16,10-24-2 15,4-3 1-15,17-19-2 16,1 4 0-16,28-12-1 0,-4 8 1 15,14-8-1-15,-10 4 0 32,35 46-13-32,-14-8 0 15,3 7-2-15,-7-7 0 16</inkml:trace>
  <inkml:trace contextRef="#ctx0" brushRef="#br0" timeOffset="92736.3795">21481 4810 66 0,'-11'19'33'0,"11"-11"-36"0,0-8 64 0,4-4-71 16,-4 4 1-16,17-12-17 15,-6 5 1-15,31-23 23 16,-7 7 0-16</inkml:trace>
  <inkml:trace contextRef="#ctx0" brushRef="#br0" timeOffset="93411.4881">22059 4216 53 0,'-21'-4'26'0,"14"4"-22"15,7 0 44-15,7 4-49 16,-7-4 1-16,11 11 0 16,-1-4 0-16,15 12 0 15,-7-4 0-15,10 30 0 16,-4-11 0-16,-2 19 0 0,-5-12 0 15,-10 20 1 1,4-9 0-16,-22-7-1 0,4-11 1 16,-21 0 1-16,7-7 1 15,-21-12-1-15,6-4 0 16,-13-15 0-16,10 0 1 16,0-26-1-16,11 4 0 15,21-8-2-15,3 8 1 16,29-12-1-16,-4 8 0 15,39-8-1-15,-14 12 0 16,14-12 0-16,-14 8 0 16,10-7 1-16,-13 7 0 15,-1-8 2-15,-7 8 0 0,-10-4 1 16,-7 8 0-16,-18 3 0 16,0 4 0-16,-11 0-1 15,4 8 0-15,-32 7-2 16,15 1 0-16,-19 3-1 15,8 0 0-15,7 3-1 16,7 1 1-16,3-4-1 16,4 0 1-16,14 0-1 15,0 0 1-15,28-11 0 16,-14 3 0-16,21-7 1 16,-10 4 0-16,21-8 1 15,-7 4 0-15,35 8 0 16,-25-1 1-16,15 12-1 15,-15-4 0-15,11 7 0 0,-14-3 0 16,3 19-1-16,-13-8 1 16,-5 37-1-16,-9-6 1 15,-15 21-2-15,3-14 0 16,-24 30-3-16,0-19 0 16,3 7-6-16,1-18 1 15,3-4-8-15,3-8 1 16,11-14-4-16,4-5 1 15</inkml:trace>
  <inkml:trace contextRef="#ctx0" brushRef="#br0" timeOffset="93612.8023">22638 4404 74 0,'-25'7'37'0,"29"5"-45"15,-4-12 78-15,21 3-69 16,-4 1 1-16,36-11-1 15,-3 3 0-15,17-19-7 16,-18 4 1-16,50-11-9 16,-29 8 0-16,40-12-6 15,-26 8 0-15,22-5-2 16,0-6 1-16</inkml:trace>
  <inkml:trace contextRef="#ctx0" brushRef="#br0" timeOffset="93981.7918">23823 4505 72 0,'0'0'36'0,"35"-3"-46"15,-28 3 80-15,22-4-71 16,-1 0 1-16,25 4-1 15,-7 0 1-15,17-7-4 16,-10 3 1-16,14 4-6 16,-18 0 0-16,22-4-9 15,-22 0 0-15,8-7-2 16,-15 3 0-16</inkml:trace>
  <inkml:trace contextRef="#ctx0" brushRef="#br0" timeOffset="94178.294">24007 4716 61 0,'-29'30'30'0,"50"-26"-26"0,-10-4 62 16,17-4-64-16,-3 4 1 16,31-4-1-16,-10 1 0 15,28-9-10-15,-21 1 1 16,32-11-9-16,-22 3 0 15,33-23-5-15,-26 12 0 16</inkml:trace>
  <inkml:trace contextRef="#ctx0" brushRef="#br0" timeOffset="96308.3554">25111 4103 48 0,'0'-19'24'0,"7"-11"-8"0,-4 22 24 0,4 1-39 15,-7-1 0-15,4 12 1 16,-1 0 0-16,1 26-3 16,-1-8 1-16,8 54 1 15,-7-24 1-15,-1 42-2 16,1-22 1-16,-8 30-2 16,4-20 1-16,-3 12-4 15,-1-22 0-15,4 7-6 16,0-15 0-16,11-8-6 15,-1-14 0-15,11-16 0 16,-3-7 1-16</inkml:trace>
  <inkml:trace contextRef="#ctx0" brushRef="#br0" timeOffset="96564.2917">25619 3975 45 0,'-18'-42'22'0,"4"24"-19"0,14 14 47 16,-4 8-50-16,4-1 1 15,-3 27 1-15,3-3 0 16,0 25-3-16,0-10 1 16,0 48 1-16,0-22 0 15,-4 34-1-15,1-23 0 16,-8 3-5-16,8-14 1 0,3 4-8 15,0-20 0-15,21-7-4 16,-3-11 1-16</inkml:trace>
  <inkml:trace contextRef="#ctx0" brushRef="#br0" timeOffset="96743.8248">25964 4660 77 0,'-17'7'38'0,"6"-22"-49"16,11 11 81-16,-10 1-72 16,3-1 1-16,0 0-15 15,-1 0 0-15,19-11 6 16,-4 4 0-16,14-8-12 16,0 4 1-16</inkml:trace>
  <inkml:trace contextRef="#ctx0" brushRef="#br0" timeOffset="98052.0808">26525 4073 60 0,'4'-12'30'0,"-1"9"-21"0,-3 3 31 16,4 3-39-16,-1-3 1 15,5 34 0-15,-5-7 1 16,-3 40-4-16,0-18 1 16,0 19-1-16,0-15 1 15,-11 22-5-15,8-15 1 16,-1 0-9-16,1-18 1 15,13-8-7-15,5-8 1 16</inkml:trace>
  <inkml:trace contextRef="#ctx0" brushRef="#br0" timeOffset="98530.8801">26949 4148 54 0,'-11'-49'27'0,"25"4"-23"15,-10 34 49-15,13-16-54 16,-6 5 1-16,21-8-1 16,-8 7 1-16,15 4 0 15,-11 4 0-15,8 15-1 16,-8 0 1-16,-10 19 0 16,-1-4 1-16,-27 11 0 15,6-3 1-15,-17 11-1 16,0-8 0-16,3 8 0 0,4-8 1 15,14-3-2-15,0-4 0 16,25-1-1-16,-1-6 0 16,19-1 0-16,-8 0 0 15,14 1 0-15,-6-5 0 16,13 12 1-16,-13-4 0 16,-8 15 0-16,-3-4 0 15,-8 12 1-15,-6-12 1 16,0 16 0-16,-8-12 1 15,-17 11 0-15,-4-7 0 16,-24 8 0-16,3-9 1 16,-20 9-2-16,9-12 1 0,-20 8-3 15,13-8 0-15,1-12-6 16,7-2 0-16,-1-16-11 16,15 0 1-16,21-12-5 15,3 5 1-15,-6-20 0 16,-1 9 1-16</inkml:trace>
  <inkml:trace contextRef="#ctx0" brushRef="#br0" timeOffset="103396.3393">2173 6289 29 0,'0'-15'14'0,"-3"11"4"0,3 4 15 16,-4-7-27-16,-3-1 0 15,7 1 3-15,-7 3 0 16,-4 4-12-16,8 0 0 0,-11 19 8 16,10-4 0-16,1 45-4 15,3-19 1-15,0 31-2 16,0-16 0-16,3 1-1 16,1-16 1-16,10 4-1 15,-11-7 1-15,15-8 0 16,-11-7 0-16,11-16 0 15,-8 1 0-15,11-12-1 16,-3 0 0-16,17-15-1 16,-10 4 1-16,10 4 0 15,-10 3 0-15,0-7-1 16,-4 4 1-16,4-8 1 16,-4 8 0-16,3-12 0 15,-6 5 1-15,7-13-1 0,-8 9 1 16,-2-35 0-16,-8 12 0 15,-4-4 0-15,-3 12 1 16,-7-20-1-16,0 16 1 16,-21 3-1-16,14 8 0 15,-39 11-4-15,14 4 1 16,-10 23-5-16,6-1 0 16,8 31-7-16,10-12 0 15,22 23-2-15,-4-7 0 16</inkml:trace>
  <inkml:trace contextRef="#ctx0" brushRef="#br0" timeOffset="103627.7036">2949 5901 65 0,'-14'-11'32'0,"-14"22"-42"16,21-11 69-16,0 31-60 15,3-5 1-15,-3 38 0 16,4-15 0-16,-4 49-2 16,3-23 1-16,4 15-5 15,0-22 1-15,11 7-8 16,-8-18 1-16,22-8-6 16,-4-12 0-16</inkml:trace>
  <inkml:trace contextRef="#ctx0" brushRef="#br0" timeOffset="103816.8947">3175 6056 52 0,'-7'-4'26'0,"7"23"-24"0,0-15 47 16,0 18-48-16,0-3 0 16,7 37 0-16,-7-10 0 15,7 33-3-15,0-12 0 16,0 16-4-16,-3-19 0 15,6 4-9-15,1-16 1 16,14 1-3-16,-8-11 1 0</inkml:trace>
  <inkml:trace contextRef="#ctx0" brushRef="#br0" timeOffset="103999.1912">3020 6345 60 0,'10'-26'30'0,"15"30"-38"16,-11-4 63-16,14 7-55 16,-6 1 0-16,13-4-8 15,-10-4 1-15,20 3-1 16,-6-3 1-16,25-11-10 16,-15 0 0-16</inkml:trace>
  <inkml:trace contextRef="#ctx0" brushRef="#br0" timeOffset="104160.409">3768 5864 61 0,'3'-4'30'0,"36"-7"-35"0,-32 7 58 16,28-4-53-16,-10 5 0 16,21-5-9-16,-7 4 1 15,10-3-2-15,-7 3 0 16,22 4-8-16,-11 0 1 15</inkml:trace>
  <inkml:trace contextRef="#ctx0" brushRef="#br0" timeOffset="104791.1526">1616 5563 48 0,'-21'-15'24'0,"38"18"-20"15,-13-3 44-15,17 4-47 16,-3 0 0-16,20 0 0 16,-9 0 1-16,9 3-5 15,-2-3 1-15,9 0-6 16,-13-1 0-16,21 5-8 15,-21-4 0-15</inkml:trace>
  <inkml:trace contextRef="#ctx0" brushRef="#br0" timeOffset="105122.7737">1739 5548 48 0,'-53'7'24'0,"18"23"-15"0,24-22 38 16,4 14-46-16,-7-3 0 15,7 38-1-15,-3-12 1 16,3 68-2-16,-1-30 1 16,8 60 0-16,-7-38 0 0,7 49 0 15,0-41 0-15,7 7-1 16,-7-29 1-16,8 14 0 16,-1-26 1-16,-4 0 0 15,4-19 0-15,-3-18 1 16,-1-12 1-16,8-8-1 15,-8-6 1-15,19-1-1 16,-5 0 1-16,15-19-2 16,-11 4 0-16,32-15-6 15,-21 0 0-15,38-15-11 16,-3 7 1-16,39-18-4 16,-28 11 1-16</inkml:trace>
  <inkml:trace contextRef="#ctx0" brushRef="#br0" timeOffset="105707.5139">4508 5506 57 0,'-17'23'28'15,"34"3"-35"-15,-13-22 54 0,7 4-47 16,-1-1 0-16,29 12 2 15,-7-8 0-15,28 0-2 16,-14-3 1-16,28-1 2 16,-21 1 0-16,3-4 1 15,-7-4 0-15,-10 22 0 16,-11-7 0-16,-10 19-1 16,-4-7 1-16,-17 33-2 15,3-15 0-15,-14 34-3 16,6-15 1-16,1 38-4 15,7-23 1-15,11 7-1 16,-4-14 0-16,11 25 0 0,-4-21 1 16,0 10 0-16,0-18 1 15,0 0 1-15,-7-19 1 16,0 0 2-16,0-12 0 16,-17-14 1-16,3-4 0 15,-29-8-2-15,8-4 1 16,-25-14-3-16,11 3 0 15,-4-7-7-15,7 0 1 16,18-1-8-16,7 5 0 16,25-12-4-16,-1 4 1 15</inkml:trace>
  <inkml:trace contextRef="#ctx0" brushRef="#br0" timeOffset="105918.0589">5764 6206 76 0,'7'0'38'0,"15"-4"-56"15,-12 4 80-15,11-3-63 16,-3-1 1-16,28 4-6 16,-7 0 1-16,24 4 1 15,-17-4 0-15,28 7-12 16,-17-3 0-16,3 0-4 15,-15 0 1-15</inkml:trace>
  <inkml:trace contextRef="#ctx0" brushRef="#br0" timeOffset="106128.4245">5856 6455 63 0,'0'3'31'0,"11"9"-33"0,-11-12 63 15,24 3-61-15,-2 1 0 16,27 4 0-16,-7-1 1 16,39-11-6-16,-14 1 0 15,25-5-7-15,-25 1 0 16,46-23-7-16,-25 7 1 0,60-3-1 16,-31 7 0-16</inkml:trace>
  <inkml:trace contextRef="#ctx0" brushRef="#br0" timeOffset="108485.4584">7482 6059 9 0,'-3'-3'4'16,"6"18"-4"-16,-3-15 4 0,4 4-8 15,-4-4 1-15,7 3-1 16,-3 1 1-16</inkml:trace>
  <inkml:trace contextRef="#ctx0" brushRef="#br0" timeOffset="109206.2355">7719 5935 42 0,'-32'-7'21'0,"21"-8"-25"0,11 11 51 16,-3 0-47-16,-1 0 0 15,1 1 1-15,3 3 1 16,-4 3-2-16,-3-3 1 16,4-7 2-16,-1-1 0 15,4 16 2-15,0-1 0 16,-3-3 0-16,-1 0 1 15,-3 3-2-15,4-3 1 0,-4 0-2 16,3-4 1-16,-10 0-3 16,0 0 1-16,10 0-2 15,1 0 1-15,-4 0-1 16,0 0 0-16,0 4 0 16,3 0 0-16,0-12 0 15,4 4 0-15,-7 0-1 16,7 4 1-16,0 0 0 15,0 0 0-15,-3 0 0 16,3 0 0-16,0 0 0 16,0 0 0-16,0 12 0 15,0-5 1-15,0-7-1 16,0 0 0-16,0-3 0 16,0-1 0-16,0 0 0 15,0 4 0-15,0 0 0 0,0 0 0 16,0-4 0-16,0 0 0 15,0 4 0-15,0 0 1 16,-4 8-1-16,1-4 1 16,-1 30 0-16,-3-12 1 15,7 38-1-15,0-11 1 16,11 45-2-16,-4-22 1 16,-7 37 0-16,0-30 0 15,10 19-1-15,-6-23 0 16,-4-3-5-16,0-20 1 15,7-3-8-15,-3-7 1 16,24-39-7-16,-7 1 0 0,28-38-3 16,-10 8 1-16</inkml:trace>
  <inkml:trace contextRef="#ctx0" brushRef="#br0" timeOffset="109490.4794">7969 6300 45 0,'-7'27'22'0,"4"33"-23"15,3-49 44-15,3 27-43 16,-3-8 1-16,7 26 0 16,4-11 0-16,14 4-4 15,-8-7 1-15,18-5 0 16,-3-10 0-16,28-20 0 16,-14-3 0-16,14-27 1 15,-14 5 0-15,-4-24 3 16,-14 12 1-16,-13-15 1 0,-5 7 0 15,-20-18 0-15,-1 11 0 16,-31 7-2-16,10 8 1 16,-21 11-5-16,11 4 1 15,-4 19-8-15,7-4 1 16,25-4-8-16,0 4 1 16</inkml:trace>
  <inkml:trace contextRef="#ctx0" brushRef="#br0" timeOffset="109686.0238">8333 5668 60 0,'-25'-7'30'0,"43"-1"-27"0,-18 8 55 0,21-4-58 16,-4 1 1-16,12 10-1 15,-8 1 1-15,14-1-7 16,-10-3 1-16,31 0-10 15,-21-4 0-15,43-8-4 16,-18 1 0-16</inkml:trace>
  <inkml:trace contextRef="#ctx0" brushRef="#br0" timeOffset="110180.4256">9123 5446 53 0,'0'15'26'0,"3"27"-23"0,-3-35 49 16,0 19-50-16,0-7 1 16,4 38-1-16,-1-16 1 15,1 19-4-15,3-11 0 16,-3 19 2-16,-4-15 1 15,0-1-2-15,0-7 0 16,0-11 1-16,0-7 0 0,0-12-1 16,0-4 0-16,-4-19 0 15,-3 5 1-15,7-46-1 16,0 11 0-16,0-45 0 16,0 23 0-16,7-34-1 15,-3 23 1-15,6-12 0 16,1 23 0-16,13 7-1 15,-6 12 1-15,10 14 0 16,-7 5 0-16,4 25-1 16,-4 1 0-16,-3 11 0 15,0-4 1-15,-18 16 0 16,0-5 1-16,-15 9-1 16,5-9 1-16,-15 4-3 15,8-7 0-15,-5 0-6 16,5 0 0-16,3-12-8 15,7 1 1-15,24-12-4 0,-6 0 1 16</inkml:trace>
  <inkml:trace contextRef="#ctx0" brushRef="#br0" timeOffset="110467.0663">9444 5454 59 0,'-21'22'29'0,"7"23"-37"0,14-37 61 16,3 11-55-16,4-4 1 15,7 4-2-15,0-1 0 16,22 9 3-16,-12-8 0 16,19-27-3-16,-12 0 1 0,19-3 0 15,-18 0 1-15,3-15 2 16,-7 7 0-16,-10-15 1 16,-4 8 0-16,-7-8 2 15,-4 7 0-15,-13 1-1 16,-4 3 1-16,-15 27-5 15,1-4 1-15,-3 8-8 16,6-1 1-16,14 12-10 16,8-4 1-16,24-4-2 15,-3-3 1-15</inkml:trace>
  <inkml:trace contextRef="#ctx0" brushRef="#br0" timeOffset="110663.3238">10015 5134 72 0,'-14'4'36'0,"7"3"-48"0,7-7 79 16,-3 15-67-16,-4-4 1 15,0 31-2-15,-1-5 1 16,1 12-6-16,4-11 1 16,6 7-9-16,4-11 1 15,15 0-7-15,-8-8 0 16,7-7 0-16,-3-4 0 15</inkml:trace>
  <inkml:trace contextRef="#ctx0" brushRef="#br0" timeOffset="110843.7897">10291 5036 47 0,'-15'0'23'0,"-2"56"-24"15,17-44 52-15,-4 14-51 16,4-7 1-16,-3 26-1 15,3-11 1-15,-4 19-5 16,1-12 0-16,3 12-8 16,0-12 1-16,10 8-5 15,1-11 1-15</inkml:trace>
  <inkml:trace contextRef="#ctx0" brushRef="#br0" timeOffset="111025.2269">9941 5363 62 0,'-14'19'31'0,"21"-4"-37"0,-3-15 63 15,20 0-57-15,-6 0 1 16,24 4-6-16,-6 0 1 16,31-16-4-16,-18 1 0 15,32-11-10-15,-14 3 1 16</inkml:trace>
  <inkml:trace contextRef="#ctx0" brushRef="#br0" timeOffset="112974.4648">12023 6270 66 0,'-29'-7'33'0,"29"7"-20"0,0 0 33 16,0 7-46-16,0 1 0 16,7 44 0-16,-7-14 1 15,0 37-1-15,0-18 1 16,0 26-2-16,0-20 1 15,-7 39-5-15,4-30 1 16,3 3-10-16,0-19 1 16,18-7-6-16,-4-7 0 15,21-24-1-15,-3-6 1 16</inkml:trace>
  <inkml:trace contextRef="#ctx0" brushRef="#br0" timeOffset="113303.3619">12573 6330 60 0,'-32'-18'30'0,"22"51"-35"16,10-25 67-16,-4 33-62 15,-3-7 0-15,0 30 0 16,3-15 0-16,8 30-2 16,-4-15 1-16,25 11-2 15,-4-18 1-15,35 3-2 16,-13-15 0-16,27-18 0 15,-13-5 0-15,13-33 1 16,-24 3 1-16,0-26 3 16,-11 8 0-16,-7-27 1 15,-10 12 1-15,-25-27 0 16,-4 16 0-16,-38-9 0 16,7 16 0-16,-36 23-3 0,22 3 0 15,-18 23-5-15,28-1 1 16,0 12-9-16,11-3 0 15,31-5-5-15,1 1 0 16</inkml:trace>
  <inkml:trace contextRef="#ctx0" brushRef="#br0" timeOffset="113545.1479">12813 5871 54 0,'-11'8'27'0,"57"-19"-20"15,-35 7 52-15,24-4-58 16,-10 1 1-16,14-1-2 16,-4 1 1-16,0 3-8 15,-3 0 1-15,14-3-9 16,-4-1 0-16,11-11-4 15,-14 8 0-15</inkml:trace>
  <inkml:trace contextRef="#ctx0" brushRef="#br0" timeOffset="114026.2167">13649 5408 61 0,'-14'0'30'0,"-4"0"-32"16,18 0 60-16,-3 4-57 16,-8 0 1-16,4 30-1 15,-7-8 1-15,10 42-4 16,-3-12 0-16,4 16-2 16,3-16 0-16,3 8-9 0,4-15 1 15,15 4-7-15,-5-12 1 16</inkml:trace>
  <inkml:trace contextRef="#ctx0" brushRef="#br0" timeOffset="114223.5515">13917 5476 57 0,'-21'23'28'0,"0"33"-20"0,21-44 50 0,-11 36-57 16,4-14 0-16,-3 19-5 15,6-12 1-15,0 12-3 16,4-12 0-16,8 8-10 16,2-11 1-16,22 3-4 15,-15-10 0-15</inkml:trace>
  <inkml:trace contextRef="#ctx0" brushRef="#br0" timeOffset="116144.0881">14407 5939 49 0,'-7'-7'24'0,"-10"-1"-30"16,17 4 46-16,0 0-39 15,0 4 1-15,0-3 1 16,0 3 0-16,0 0-3 16,0 0 1-16,0 0 3 15,0 0 0-15,0 3-1 16,0 1 0-16,-4-8-2 16,4 1 1-16,-3 10-2 15,-8-3 0-15,4 7-1 16,7 4 1-16,-3 0-2 15,-8-3 1-15,7-5 0 0,4 1 1 16,0-8 0-16,0 0 1 16,0-8-1-16,0 8 0 15,0 0 0-15,0 0 1 16,0-4-1-16,0 4 0 16,15-7 0-16,-12 3 0 15,4 4 0-15,4 0 0 16,-8-7 0-16,1 3 1 15,-4 4 1-15,0 0 1 16,0 0 0-16,0 0 1 16,0-8-2-16,0-3 1 15,-4 7-4-15,1 1 1 0,3 3-7 16,-11 0 0-16,22 0-7 16,-11 0 0-16,24-16-5 15,1 5 0-15</inkml:trace>
  <inkml:trace contextRef="#ctx0" brushRef="#br0" timeOffset="116442.1305">14803 5469 60 0,'-8'-4'30'0,"1"11"-29"0,7-7 58 15,-10 23-57-15,6-4 0 16,-10 26 1-16,7-7 0 16,-3 22-5-16,6-15 1 15,1 11-3-15,3-10 1 16,3 3-10-16,1-12 1 15,31-11-8-15,-7-3 1 16,7-12-1-16,-13-3 0 16</inkml:trace>
  <inkml:trace contextRef="#ctx0" brushRef="#br0" timeOffset="116891.5133">15014 5570 64 0,'4'-3'32'0,"17"-24"-48"16,-11 20 72-16,8-12-56 15,-4 4 1-15,22-4 0 16,-12 4 1-16,22 0-2 16,-11 4 0-16,-3 3 1 15,3 4 1-15,-17 8-1 16,0-4 0-16,-15 15 0 15,1-4 0-15,-15 12-1 16,1-4 1-16,-5 0-3 0,8-4 1 16,-7 11-1-16,11-3 0 15,6 7-1-15,-3-12 0 16,18 9 0-16,-4-8 0 16,11 15 1-16,-1-8 1 15,1 0 0-15,0-7 1 16,3 4 2-16,-3-5 0 15,-8 1 2-15,-10-4 0 16,-10 0 1-16,3 0 0 16,-18 0 0-16,1-3 0 15,-33 10-3-15,15 1 1 16,-18-4-10-16,18-4 1 0,-1 4-11 16,5-4 1-16,10-15-5 15,-4 0 0-15</inkml:trace>
  <inkml:trace contextRef="#ctx0" brushRef="#br0" timeOffset="130749.0108">16073 6853 58 0,'17'12'29'0,"33"-5"-20"0,-36-7 29 0,24 4-38 15,-6 0 0-15,11-4 0 16,-8 0 0-16,18-4-1 16,-11 0 0-16,22-7-5 15,-11 3 1-15,3-7-9 16,-7 4 0-16,22 4-3 16,-18 3 1-16</inkml:trace>
  <inkml:trace contextRef="#ctx0" brushRef="#br0" timeOffset="131004.353">16376 7124 67 0,'-11'8'33'0,"18"14"-37"0,-3-18 69 16,14-4-62-16,-4 0 0 15,21 4 0-15,-3 0 1 16,28-4-6-16,-14 0 0 16,28-8-2-16,-14 1 1 15,3 7-9-15,-10 0 1 16,14-19-9-16,-7 4 1 16,7-4-2-16,-21 4 0 15</inkml:trace>
  <inkml:trace contextRef="#ctx0" brushRef="#br0" timeOffset="134247.7964">17974 6669 20 0,'-7'-11'10'0,"14"7"1"15,-7 4 10-15,0-11-15 16,0 3 1-16,-7-3 5 0,3 3 0 16,4-3-14-16,0 0 1 15,-3 3 10-15,3 1 0 16,0 7-4-16,0 0 1 16,7-15-3-16,0 3 0 15,18 9-2-15,-8-1 0 16,36 4-1-16,-10 0 0 15,17-8 0-15,-15 5 0 16,8-9 0-16,-10 5 0 16,3-4 0-16,-8 3 1 15,-2 4-1-15,-5 0 1 16,-9 20 0-16,2-5 1 0,-17 23-1 16,4-8 1-16,-22 49-1 15,8-15 1-15,-8 46-1 16,1-27 1-16,-15 26-2 15,11-22 0-15,3 11-1 16,-3-22 1-16,7-1-4 16,-4-11 0-16,8-11-7 15,-1-11 0-15,8-12-5 16,-1-3 0-16,12-19-2 16,-1-1 0-16</inkml:trace>
  <inkml:trace contextRef="#ctx0" brushRef="#br0" timeOffset="134429.0923">18052 7297 51 0,'-14'-3'25'0,"24"3"-24"0,-10 0 53 15,39-12-51-15,-11 5 0 16,32-12 0-16,-7 4 0 16,14 0-6-16,-18 4 0 15,26 3-4-15,-19 1 0 16,18-5-9-16,-21 5 0 15,10 11-2-15,-10-1 0 16</inkml:trace>
  <inkml:trace contextRef="#ctx0" brushRef="#br0" timeOffset="134577.3762">18937 7358 60 0,'-3'-12'30'0,"10"5"-59"15,-7 7 64-15,17-11-56 16,-6-1 0-16,35-14-3 16,-15 3 1-16</inkml:trace>
  <inkml:trace contextRef="#ctx0" brushRef="#br0" timeOffset="135193.1772">19403 6726 44 0,'-39'-19'22'0,"25"26"-15"16,14-7 43-16,-7-7-46 15,0-1 0-15,14-3 1 16,0 3 1-16,14-18-8 16,-7 11 1-16,36-8 4 15,-15 5 0-15,18-1-2 16,-14 4 1-16,13 7-1 15,-9 4 1-15,10 8-2 16,-11 0 1-16,4 15 0 16,-14-4 0-16,-1 26-1 15,-9-7 1-15,-12 30 0 0,1-15 0 16,-11 30-1-16,0-19 1 16,-11 15-4-16,4-14 1 15,-7 10-5-15,3-18 1 16,-3-4-5-16,7-12 0 15,4-7-6-15,-4-7 0 16,17-12 0-16,-3-3 0 16</inkml:trace>
  <inkml:trace contextRef="#ctx0" brushRef="#br0" timeOffset="135373.6849">19632 6996 61 0,'25'-26'30'0,"7"19"-36"16,-25 3 64-16,38-7-58 16,-9 3 1-16,31 0-6 15,-18 1 1-15,36-1-5 16,-25 1 0-16,28-4-9 16,-17 3 0-16</inkml:trace>
  <inkml:trace contextRef="#ctx0" brushRef="#br0" timeOffset="139457.088">21068 6793 43 0,'-4'-19'21'0,"4"16"-8"0,0 3 22 15,-7 3-34-15,4 1 1 16,-4 15 0-16,-4-4 1 16,-3 23-4-16,0-8 0 15,-14 38 2-15,-1-20 1 16,-13 13-2-16,10-20 1 15,-3 12-6-15,10-12 0 16,1-3-8-16,6-12 1 16,4-15-3-16,3-3 0 15</inkml:trace>
  <inkml:trace contextRef="#ctx0" brushRef="#br0" timeOffset="139652.5774">20803 6932 53 0,'18'0'26'0,"7"-3"-31"16,-15-1 52-16,8 19-46 16,-8-4 0-16,12 19 0 15,-5-3 0-15,1 22-2 16,-8-12 0-16,5 5-3 16,-1-12 0-16,-4 0-6 15,4-8 0-15,15-18-6 16,-8 0 1-16</inkml:trace>
  <inkml:trace contextRef="#ctx0" brushRef="#br0" timeOffset="139832.9722">21449 6688 53 0,'-21'19'26'0,"0"11"-29"0,17-26 49 15,-10 26-45-15,7-4 1 16,-11 27-1-16,4-12 1 15,4 19-4-15,-5-15 0 16,12 8-5-16,-1-15 1 16,11-1-10-16,0-7 1 15</inkml:trace>
  <inkml:trace contextRef="#ctx0" brushRef="#br0" timeOffset="140161.6665">21710 6805 48 0,'-39'15'24'0,"11"41"-16"16,24-45 36-16,-13 31-44 15,3-8 0-15,3 30 0 16,-3-19 0-16,14 7-2 16,0-10 1-1,39-12-3 1,-11-8 1-16,25-22-1 15,-7 0 0-15,0-18 1 16,-8 3 0-16,-2-19 3 16,-12 4 0-16,-13-12 2 0,0 8 1 15,-29-11 0-15,4 11 0 16,-18 12-1-16,0 7 1 16,-3 18-3-16,3 1 0 15,-17 15-6-15,10-4 0 16,11 8-9-16,0-4 0 15</inkml:trace>
  <inkml:trace contextRef="#ctx0" brushRef="#br0" timeOffset="140388.082">21474 6564 62 0,'-7'-4'31'0,"35"-7"-39"16,-21 7 56-16,32-11-48 16,-8 4 1-16,12 7-4 15,-12 0 1-15,22-7-3 16,-10 3 0-16,20 1-9 16,-17-1 0-16,14 4-3 15,-14 1 1-15</inkml:trace>
  <inkml:trace contextRef="#ctx0" brushRef="#br0" timeOffset="140583.4318">22172 6105 64 0,'-14'0'32'0,"7"3"-42"0,7-3 68 15,-4 19-58-15,1-4 1 16,-4 19 0-16,3-4 0 15,-3 23-6-15,-3-12 1 16,17 20-8-16,-7-20 1 16,21 0-7-16,-7-7 0 15</inkml:trace>
  <inkml:trace contextRef="#ctx0" brushRef="#br0" timeOffset="140913.267">22398 6116 62 0,'0'0'31'0,"10"-11"-41"15,-10 11 57-15,18-4-48 16,-4 0 1-16,11 8-1 16,-4 0 0-16,4 7 1 15,-8-4 0-15,-6 8-1 16,3 1 1-16,-17 6 0 15,-1-7 0-15,-10 8 0 16,7-4 0-16,-14 11 0 16,3-8 0-16,4 12 0 15,3-11 0-15,11 3-1 0,0-3 0 16,14-5-1-16,1-3 0 16,34-22-4-16,-7 3 1 15,54-30-8-15,-26 8 0 16,47-38-2-16,-26 19 0 15</inkml:trace>
  <inkml:trace contextRef="#ctx0" brushRef="#br0" timeOffset="141379.0364">23110 6906 45 0,'-7'-11'22'0,"11"3"-12"0,-4 8 44 15,0 0-53-15,0 0 1 16,0 12 2-16,0-1 1 15,-4 38-6-15,4-12 1 16,-7 27 2-16,-3-15 1 16,3 15-4-16,-4-15 0 15,8 8-7-15,-1-16 0 16,18-11-8-16,-7-7 1 16,21-16-4-16,-6-3 1 15</inkml:trace>
  <inkml:trace contextRef="#ctx0" brushRef="#br0" timeOffset="141723.8779">23216 6789 55 0,'-31'-18'27'0,"6"33"-30"15,18-15 55-15,-4 22-52 16,1-3 1-16,6 19 0 16,4-8 0-16,14 23-2 15,-7-12 0-15,25 0 1 16,-11-11 0-16,25 1 0 15,-14-9 0-15,28-22 0 16,-14 0 0-16,10-26 1 16,-14 3 0-16,4-26 1 15,-7 15 0-15,0-22 0 16,-11 11 1-16,-3 0-1 0,-4 11 1 16,-7 15-1-16,-7 4 1 15,-10 45-2-15,-1-7 0 16,1 52-2-16,-1-19 1 15,4 27-6-15,0-23 0 16,14 19-10-16,0-18 1 16,32 6-3-16,-7-14 0 15,-11 3 0-15,0-14 0 16</inkml:trace>
  <inkml:trace contextRef="#ctx0" brushRef="#br0" timeOffset="142578.6933">17932 7994 43 0,'-53'0'21'0,"49"0"-21"15,8 0 47-15,10-8-45 16,7 1 0-16,11-5 1 16,17 5 0-16,8-1-4 15,13 4 1-15,15 1 2 16,10-1 0-16,29 4-1 16,17 0 1-16,14 7-1 15,35 5 1-15,8-1-1 0,-50-3 0 16,138 10 0-16,-89-3 1 15,153 1-2-15,10-5 1 16,3 0 0-16,28 8 0 16,-10-4 0-16,-3 8 1 15,14-1-1-15,-26 1 1 16,8 3-1-16,-35 0 0 16,-11 1-1-16,-28 3 1 15,-18 0-4-15,-38-4 1 16,-22 4-5-16,-42-7 0 0,-36 0-6 15,-31-5 0-15,-21 5-5 16,-43-1 0-16,-31-6 3 16,-43-1 0-16</inkml:trace>
  <inkml:trace contextRef="#ctx0" brushRef="#br0" timeOffset="143059.7711">18577 8287 60 0,'-60'4'30'0,"71"-8"-44"0,-1 0 69 16,19 1-55-16,13-1 0 15,22 0 0-15,13 4 0 16,18 0 0-16,29 4 0 16,28 3 0-16,6-3 0 15,40 7 0-15,14 8 0 16,27 4 0-16,30 7 0 0,-1 0 0 15,35 0 1-15,4 4 0 16,21 0 1-16,11 0 0 16,3 3 1-16,18 1-1 15,-11-4 0-15,18 0-1 16,-25-12 0-16,0 8-1 16,-28-3 1-16,-14-1-5 15,-25 8 0-15,-38-4-8 16,-15 0 0-16,-32 8-4 15,-20-1 0-15</inkml:trace>
  <inkml:trace contextRef="#ctx0" brushRef="#br0" timeOffset="194193.8759">9941 6545 35 0,'-21'7'17'0,"14"-18"0"15,7 7 18-15,-3-3-31 16,3 3 1-16,0 0 2 16,0 4 0-16,3-7-9 15,-3 7 1-15,7 0 5 16,4 0 0-16,6-4-3 16,-3 4 1-16,8 4-2 0,-5 0 1 15,15-4-4-15,-11 0 0 16,14 3-4-16,-3 1 1 15,-4-4-6-15,-6 0 0 16,2 4-5-16,-3 0 1 16</inkml:trace>
  <inkml:trace contextRef="#ctx0" brushRef="#br0" timeOffset="194390.2201">9790 6613 45 0,'-25'7'22'0,"32"19"-21"0,0-22 40 0,0 4-38 16,-3-1 1-16,20 1 2 16,-3-1 1-16,32-14-9 15,-14 3 1-15,14 4-1 16,-11 0 1-16,22-4-12 16,-18-3 0-16,3-8-4 15,-14-12 0-15</inkml:trace>
  <inkml:trace contextRef="#ctx0" brushRef="#br0" timeOffset="195320.2473">10583 6470 36 0,'-14'11'18'0,"7"-22"-7"15,7 11 19-15,0-8-25 16,0 1 1-16,0-1 2 16,0 1 1-16,4 10-11 15,-4 1 1-15,7 15 7 16,-4-4 1-16,-6 38-4 16,-1-12 1-16,-3 30-2 15,-3-10 1-15,-1 10-4 0,0-14 0 16,8 3-7-16,-1-11 0 15,8-8-8-15,-1-3 1 16,19-31-4-16,-5-3 1 16</inkml:trace>
  <inkml:trace contextRef="#ctx0" brushRef="#br0" timeOffset="195441.4736">10806 6778 46 0,'-7'-7'23'0,"-4"14"-27"0,11-7 45 15,-7 4-50-15,0 0 1 0,7 3-19 16,0-3 1-16</inkml:trace>
  <inkml:trace contextRef="#ctx0" brushRef="#br0" timeOffset="195786.0425">11084 6650 58 0,'-42'49'29'0,"10"-30"-30"16,29-15 51-1,-8 15-55 1,4-4 1-16,14 0-3 16,-3-4 0-16,24-7 7 15,-7-1 1-15,11-14-6 16,-8 4 0-16,15-12 3 0,-7 4 1 15,-4-15 2-15,-3 7 1 16,-15-11 2-16,-2 12 0 16,-26-1 0-16,7 4 1 15,-27 12-2-15,6-1 0 16,-11 16-4-16,12-1 0 16,-5 16-5-16,12-8 0 15,20 7-7-15,4 1 1 16,28 0-4-16,-3-8 1 15</inkml:trace>
  <inkml:trace contextRef="#ctx0" brushRef="#br0" timeOffset="196011.3418">11642 6556 39 0,'14'-7'19'0,"3"-8"-9"16,-13 11 34-16,3 0-41 15,-7 4 0-15,0 0 1 16,0 0 0-16,-11 11-5 15,8-3 0-15,-18 22 4 16,3-4 0-16,-14 12-3 16,4-4 0-16,0 3-5 15,7-6 1-15,-4-1-7 16,7-8 1-16,11-3-6 16,-3-4 0-16,3-22 0 15,3-1 1-15</inkml:trace>
  <inkml:trace contextRef="#ctx0" brushRef="#br0" timeOffset="196177.6889">11483 6394 62 0,'0'8'31'0,"25"26"-40"0,-11-27 72 16,10 20-63-16,-2-9 0 16,9 24 1-16,-10-8 0 15,8 7-6-15,-5-7 1 16,1 11-11-16,-4-15 1 15,22 0-4-15,-5-18 1 16</inkml:trace>
  <inkml:trace contextRef="#ctx0" brushRef="#br0" timeOffset="376784.6865">4808 11155 46 0,'0'-8'23'0,"29"4"-22"16,-12 0 23-16,8 1-24 16,17 3 0-16,11 0 0 15,0 0 1-15,21 0-2 16,11 0 0-16,21-4 0 0,21 0 1 16,10-3-1-1,22-1 0-15,21-3 1 0,10 0 0 16,36 7 1-16,3-15 1 15,29 8 0-15,14-1 0 16,28-3 1-16,6 0 0 16,33 4-1-16,0 0 0 15,31 3-2-15,-3 1 1 16,7 3-1-16,18 4 1 16,6-8-1-16,8 8 1 0,17 0 0 15,1 0 0-15,13 8 0 16,-137-4 1-16,208 7 0 15,-25 0 0-15,4 8-1 16,-7-4 0-16,-11 0-1 16,7 4 1-16,-7 0-1 15,4-4 0-15,0 4 0 16,14 3 0-16,-7-7 0 16,-1 0 1-16,-2 4-1 15,20 4 1-15,-10-1 0 16,-7 1 0-16,-11-1-1 15,0 12 1-15,-3-7-1 16,-15-5 1-16,-17 5-1 16,7-5 1-16,-3 8-1 15,-12-3 1-15,-16-5-1 16,-5 5 1-16,-13-5-1 0,-1 4 0 31,195 1 1-31,-106-1 0 16,-78-15 0-16,-42-3 1 15,-43 7 0-15,-52-11 0 16,-11-4 0-16,-39 4 1 16,-14 7-2-16,-28-11 1 15,-21-11-2-15,-11 3 0 16,-18 0-3-16,-17 1 1 0,-14-1-2 16,-22 1 1-16,-13-1-2 15,-11 5 0-15,-11-1-1 16,-10 0 0-16,-8-3 0 15,-6-1 0-15,-11 1-2 16,0-5 1-16,-11 1-1 16,-3-4 1-16,-3 0 1 15,-8 0 0-15,-3-4 4 16,-8 0 1-16,5 4 4 16,-5 0 0-16,12-4 3 15,3 0 0-15,3 1 1 16,0-5 0-16,1 4-2 15,17 0 0-15,0-3-3 16,0 7 1-16,10 0-2 16,-3 3 1-16,4 5-2 15,-4 3 1-15,11 4-1 16,-11 8 1-16,14 3 0 0,3 8 1 16,15 7 0-16,7 8 0 15,-4 7 0-15,11 8 0 16,7 4 0-16,-3 7 0 15,-1 0-1-15,-10 1 1 16,-7-5-1-16,-11 0 0 16,4 5 1-16,-29-12 1 15,-3 3 0-15,-17 1 1 16,-11 3-1-16,-8-10 1 16,-3-1-5-16,4-11 0 15,0-4-13-15,0-4 1 16,3-11-5-16,11-19 1 0</inkml:trace>
  <inkml:trace contextRef="#ctx0" brushRef="#br0" timeOffset="377774.4117">5154 10677 49 0,'-11'-23'24'0,"-3"46"-9"0,14-23 24 0,-14 3-37 16,4 1 0-16,-29 7 1 16,11 1 0-16,-32 25-4 15,14-7 1-15,-35 38 2 16,21-15 0-16,-18 41-1 16,25-26 1-16,-31 14-1 15,20-18 1-15,-3 15-2 16,14-15 1-16,11 8-1 15,10-16 0-15,25 5-1 16,3-16 1-16,47 0 0 16,-8-11 0-16,46-8-1 15,-17-7 1-15,52-8-2 16,-28-3 0-16,36-16-9 16,-25 4 1-16,49-7-6 15,0-15 0-15,28-23-2 16,-38 15 0-16</inkml:trace>
  <inkml:trace contextRef="#ctx0" brushRef="#br0" timeOffset="378315.0514">17847 10376 58 0,'25'7'29'0,"-1"46"-14"0,-20-42 30 16,-4 53-42-16,0-15 1 16,-7 109 1-16,-7-45 0 15,-18 143-8-15,-3 0 1 16,-1 3-3-16,12-7 0 15,6 1-13-15,11-16 1 16,-11-23-4-16,18-52 1 0</inkml:trace>
  <inkml:trace contextRef="#ctx0" brushRef="#br0" timeOffset="382429.0242">17258 13412 48 0,'-14'8'24'0,"7"-12"-11"0,7 4 24 15,-4-4-34-15,4 1 0 16,0 3 4-16,0 0 0 16,-7-4-8-16,7 4 0 0,-3 0 6 15,3 0 0-15,0-4-2 16,0 0 1-16,0 4-3 15,0 0 0-15,17-11-1 16,-3 3 1-16,11-7-1 16,0 4 0-16,17 0-1 15,-7 0 1-15,15 14 0 16,-15 1 0-16,14 11 0 16,-10-4 0-16,-4 8 0 15,-6-4 1-15,-8 15 0 16,-3-3 0-16,-8 10 0 15,4-7 0-15,-14 27 0 16,0-12 1-16,-7 19-1 16,4-11 0-16,-11 29 0 15,6-21 0-15,-6 18-2 16,0-19 0-16,7 19-5 0,0-19 1 16,4 0-5-16,-1-15 1 15,8-7-8-15,-4-8 0 16,0-7-2-16,0-4 1 15,10-16 2-15,-6 1 0 16</inkml:trace>
  <inkml:trace contextRef="#ctx0" brushRef="#br0" timeOffset="382638.3782">17304 14007 73 0,'-7'7'36'0,"21"-7"-48"0,-14 0 86 0,28-7-72 16,-14 3 1-16,46-7 0 16,-14 3 0-16,32-18-7 15,-15 7 0-15,46-15-7 16,-24 8 1-16,67-27-10 16,-36 8 0-16,71-45-3 15,-53 22 1-15</inkml:trace>
  <inkml:trace contextRef="#ctx0" brushRef="#br0" timeOffset="386348.6362">2427 13616 66 0,'-21'7'33'0,"10"16"-26"0,11-20 34 16,-14 27-41-16,14-7 0 15,-3 41 0-15,-1-15 0 16,1 56-2-16,-4-26 1 15,3 23-4-15,1-19 1 16,-5-1-7-16,1-18 0 16,7-15-6-16,0-11 0 15,18-12 0-15,-4-3 0 16</inkml:trace>
  <inkml:trace contextRef="#ctx0" brushRef="#br0" timeOffset="386602.1035">2244 13981 57 0,'-18'-102'28'0,"29"30"-33"15,-4 57 63-15,10-22-55 16,1 7 1-16,17-4 0 16,-10 7 0-16,10 9-6 15,-10 3 0-15,10 18 4 16,-10 1 0-16,3 15-2 16,-3-4 1-16,-8 26-1 15,-2-7 0-15,-15 23 0 16,0-12 1-16,-18 11-2 15,4-11 1-15,-11-3-5 16,7-8 1-16,1-8-6 16,6-7 0-16,4-19-7 15,-3 0 0-15,31-19-2 0,-4 4 1 16</inkml:trace>
  <inkml:trace contextRef="#ctx0" brushRef="#br0" timeOffset="386797.638">2928 13363 69 0,'18'-37'34'0,"-22"44"-42"0,4-7 75 16,-10 19-66-16,3-4 1 15,-8 38-1-15,5-8 0 16,-8 34-2-16,8-19 0 0,-1 27-3 16,0-20 1-16,8 9-8 15,-1-20 1-15,18-14-8 16,-6-9 1-16,27-21-4 15,-10-5 1-15</inkml:trace>
  <inkml:trace contextRef="#ctx0" brushRef="#br0" timeOffset="386978.1277">3302 13296 57 0,'0'-27'28'0,"-11"24"-32"15,11 3 57-15,-7 18-53 16,-3-3 1-16,3 34 0 15,0-11 0-15,0 30-4 16,0-12 1-16,7 27-5 16,0-19 0-16,7 15-8 15,0-19 1-15,7 15-3 0,0-22 0 16</inkml:trace>
  <inkml:trace contextRef="#ctx0" brushRef="#br0" timeOffset="387157.336">2900 13713 69 0,'-21'-22'34'0,"35"48"-47"0,-7-22 73 16,18 0-60-16,-4-1 0 16,21 5-5-16,-10-1 0 0,28 1-7 15,-7-1 0-15,21-14-7 16,-14-1 1-16</inkml:trace>
  <inkml:trace contextRef="#ctx0" brushRef="#br0" timeOffset="389935.7054">5937 10887 61 0,'-7'46'30'0,"4"51"-22"16,3-78 30-16,-7 64-38 16,3-19 0-16,1 71-1 15,3-37 0-15,-8 57-4 16,-2-39 0-16,13 16-10 15,-3-31 0-15,32-14-2 16,-11-15 0-16</inkml:trace>
  <inkml:trace contextRef="#ctx0" brushRef="#br0" timeOffset="390835.7672">5913 13032 47 0,'-18'-11'23'0,"0"-8"-9"0,18 15 24 0,-3 12-37 16,-1-4 0-16,-13 22 0 16,6-7 0-16,-10 49-2 15,3-16 0-15,8 35 1 16,3-19 0-16,21-1-1 15,-7-14 0-15,28-12 0 16,-7-11 1-16,39-33-1 16,-14 3 0-16,35-42 1 15,-14 8 1-15,4-26 1 16,-18 11 1-16,-11-34 1 16,-10 20 0-16,-21-16 0 15,-8 15 0-15,-45 3-1 16,3 12 1-16,-42 38-8 15,14 4 1-15,-17 52-12 16,13-11 1-16,4 48-5 0,14-14 0 16,22 37 0-16,6-22 1 15</inkml:trace>
  <inkml:trace contextRef="#ctx0" brushRef="#br0" timeOffset="391976.6132">28494 11222 47 0,'-28'-7'23'0,"28"7"-3"16,0 0 23-16,0 3-38 16,0 1 1-16,-4 34 1 15,1-8 0-15,-4 64-10 16,-4-22 0-16,-7 67 6 15,8-30 0-15,-8 45-8 16,4-37 1-16,7 15-10 16,-7-35 0-16,28 16-5 0,-11-22 0 15,15-20-1-15,-4-18 1 16</inkml:trace>
  <inkml:trace contextRef="#ctx0" brushRef="#br0" timeOffset="392397.6473">28085 13273 63 0,'-7'19'31'0,"-11"45"-40"15,18-53 71-15,-7 38-61 16,3-11 1-16,-3 48-1 16,4-22 1-16,-1 19-5 0,1-19 1 15,-1 23-3-15,-3-24 0 16,4 1-7-16,3-15 0 16,3-15-5-16,-3-7 0 15,39-24 0-15,-18 1 0 16</inkml:trace>
  <inkml:trace contextRef="#ctx0" brushRef="#br0" timeOffset="392742.4424">28536 13593 54 0,'50'-38'27'0,"-1"8"-30"0,-35 23 59 16,7-1-53-16,-3 1 0 0,0 14 2 16,-8 1 0-16,-10 18-6 15,0-7 0-15,-18 26 4 16,8-11 0-16,-29 26-2 15,11-15 1-15,-29 23-2 16,19-12 1-16,-15 8-1 16,14-15 0-16,4 0-1 15,6-11 0-15,5-4-1 16,6-8 0-16,15-3-1 16,-5-8 1-16,30-12 0 15,-5 5 0-15,40-23 0 16,-18 7 1-16,28-14-1 15,-18 7 0-15,25-15-1 16,-18 7 0-16,-3-15-3 16,-7 8 0-16,-3 0-5 15,-12 8 0-15,-2-12-4 0,-5 7 0 16,-6 5 1-16,0 3 0 16</inkml:trace>
  <inkml:trace contextRef="#ctx0" brushRef="#br0" timeOffset="392938.7328">28825 13616 59 0,'-24'-19'29'0,"13"15"-33"0,11 0 67 15,-14 12-62-15,0-1 1 16,3 20 0-16,-6-9 1 16,-1 54-4-16,8-16 1 0,-8 65-2 15,4-31 1-15,3 27-8 16,1-23 0-16,6 26-8 15,4-26 0-15,32-11-3 16,-15-15 1-16</inkml:trace>
  <inkml:trace contextRef="#ctx0" brushRef="#br0" timeOffset="422138.2255">10612 12159 30 0,'0'-19'15'0,"7"-3"1"15,0 14 16-15,-4-3-28 16,1 4 1-16,-4-12 2 15,0 4 0-15,-4-8-9 16,1 0 1-16,-8 5 6 16,8 3 0-16,-15 0-2 15,7 3 1-15,-10 9-3 16,4-1 1-16,-22 15-1 0,10-3 0 16,-27 18-1-16,14-7 1 15,-15 30-1-15,11-15 0 16,4 26-1-16,14-15 1 15,10 15-1-15,4-11 0 16,14-8-2-16,0-11 1 16,32-11 0-16,-7-4 0 15,17-18 0-15,-7 3 0 16,7-34 1-16,-13 7 1 0,-1-6 1 16,-7 6 1-16,-3 8 0 15,-4 4 1-15,-11 23 0 16,1-4 0-16,-1 33-1 15,4-7 1-15,4 15-3 16,0-7 1-16,17 0-2 16,-7-8 1-16,25-11-6 15,-11-4 0-15,39-12-9 16,-14 1 1-16,28-26-3 16,-10 3 1-16,7-15-1 15,-22 8 1-15</inkml:trace>
  <inkml:trace contextRef="#ctx0" brushRef="#br0" timeOffset="422843.6678">11737 12050 52 0,'3'-38'26'0,"-10"20"-36"15,7 14 61-15,-3-7-49 16,-1 3 1-16,-13 8-1 16,-1 0 0-16,-21 19-4 15,11-4 1-15,-7 26 2 16,7-11 0-16,3 19-2 0,-3-7 1 16,21 14-1-16,-1-11 1 15,33 1-1-15,-7-13 1 16,14-6-1-16,-8-1 1 15,19-22-1-15,-8-4 1 16,4-23 0-16,-11 8 0 16,14-15 0-16,-6 4 1 15,-5-8 0-15,1 8 0 16,-7 7 1-16,-4 4 0 16,-3 15 0-16,-8 0 1 15,4 18-2-15,-7-2 1 16,7 17-2-16,-7-6 1 0,11-1-3 15,-4-7 0-15,7 0-6 16,-3 0 1-16,10-19-8 16,-3 0 1-16,21-19-3 15,-11 7 0-15</inkml:trace>
  <inkml:trace contextRef="#ctx0" brushRef="#br0" timeOffset="422994.9199">12453 11809 60 0,'-14'15'30'0,"14"-11"-49"16,0-4 63-16,7 4-54 15,-7 0 0-15,7 11-18 16,-3-4 1-16,17 27 31 0,-4-12 1 16</inkml:trace>
  <inkml:trace contextRef="#ctx0" brushRef="#br0" timeOffset="423414.5105">12922 12155 60 0,'18'-22'30'0,"-32"-4"-38"0,14 18 65 16,-11-11-56-16,1 4 0 16,-19-7 0-16,8-1 0 15,-14 23-3-15,3 0 1 0,-10 23 1 16,3-8 0-1,14 30-1-15,-6-11 0 0,20 7 0 16,0-7 0-16,29 7 1 16,-14-7 0-16,27-7-1 15,-9-9 0-15,23-25 0 16,-9-1 0-16,17-18 0 16,-18 3 1-16,14-26-1 15,-10 12 1-15,3-31 0 16,-6 15 1-16,-12-18 0 15,-6 18 1-15,-11-3 0 16,0 11 1-16,-7 45-1 16,0 0 0-16,-14 33-1 15,3-6 1-15,1 37-4 16,-1-15 1-16,11 30-6 16,0-23 1-16,14 8-8 0,-3-11 1 15,28 0-4 1,-4-12 1-16,0-34 0 0,-6-3 0 15</inkml:trace>
  <inkml:trace contextRef="#ctx0" brushRef="#br0" timeOffset="423672.0217">13652 12133 48 0,'-3'11'24'0,"-4"34"-25"15,7-37 54-15,0 22-53 16,0-7 1-16,7 22-3 16,-4-11 1-16,1 7-4 15,0-7 1-15,10-8-9 16,-4-3 0-16,4-12-3 15,-10-3 1-15</inkml:trace>
  <inkml:trace contextRef="#ctx0" brushRef="#br0" timeOffset="423822.128">13857 11896 63 0,'-10'-15'31'0,"-5"11"-48"0,15 4 65 16,-3 0-56-16,3 0 0 15,0 4-15-15,0 0 0 16,18 14 23-16,-8-3 0 16</inkml:trace>
  <inkml:trace contextRef="#ctx0" brushRef="#br0" timeOffset="424044.8108">14362 12088 56 0,'-4'-4'28'0,"-17"0"-26"0,14 4 55 15,-21-4-54-15,3 4 0 0,-24 16-1 16,6-5 1-16,-20 26-5 16,10-6 0-16,10 32 2 15,1-14 1-15,28 8-2 16,3-16 0-16,29 12-2 16,0-12 0-16,49-7-4 15,-25-7 0-15,57-12-9 16,-29-4 1-16,100-34-3 15,20-18 1-15</inkml:trace>
  <inkml:trace contextRef="#ctx0" brushRef="#br0" timeOffset="424946.6584">22027 12283 60 0,'4'-33'30'0,"-8"21"-24"0,4 12 30 0,-7 0-36 16,-3 0 0-16,-15 19-1 15,4-4 0-15,-11 38 0 16,4-12 1-16,-4 27-1 16,8-19 0-16,2 7-1 15,5-11 1-15,13-3 0 16,4-12 0-16,21-15 0 15,-7-4 0-15,29-22 1 16,-8 3 1-16,25-22 1 16,-14 4 0-16,-4-15 1 15,-6 7 0-15,-12-8 1 16,-6 9 0-16,-8-1-1 16,1 7 1-16,-11 27-2 15,0 0 1-15,-7 30-5 16,3-7 1-16,1 15-9 15,-1-8 0-15,22 7-7 16,-7-7 0-16,42-22-2 0,-18-4 0 16</inkml:trace>
  <inkml:trace contextRef="#ctx0" brushRef="#br0" timeOffset="425143.044">22782 11945 60 0,'-14'-45'30'0,"-7"14"-34"0,18 24 64 15,-12 22-58-15,5 0 1 16,-22 34 0-16,11-11 1 0,-11 52-6 16,0-26 1-1,4 34-1-15,7-23 0 0,0 15-9 16,3-22 1-16,18 19-8 16,0-23 1-16,14 0-3 15,-3-16 1-15</inkml:trace>
  <inkml:trace contextRef="#ctx0" brushRef="#br0" timeOffset="425562.1654">23110 11990 52 0,'-3'-11'26'0,"6"11"-27"0,-3 0 54 16,0 3-51-16,0-3 0 16,0 23 2-16,0-4 0 15,-3 41-5-15,-1-15 0 16,-3 53 3-16,0-23 1 15,-7 38-2-15,0-30 0 16,0 11-1-16,3-23 0 16,8-7 0-16,-4-11 0 15,7-15-1-15,0-8 1 0,17-30-1 16,1 0 0-16,21-30-2 16,-11 3 1-16,25-29-3 15,-18 15 1-15,15-8-4 16,-15 11 0-16,4 4-7 15,-7 8 1-15,-8 7-2 16,-6 4 0-16</inkml:trace>
  <inkml:trace contextRef="#ctx0" brushRef="#br0" timeOffset="425712.4093">23273 12513 41 0,'-21'15'20'0,"17"19"-12"16,4-27 38-16,11 24-42 15,-1-9 0-15,15 16 3 16,-4-8 1-16,21 15-12 15,-6-7 0-15,10 3 0 0,-15-7 0 16,12-8-10-16,-8-7 1 16,28-4-5-16,-17-4 0 15</inkml:trace>
  <inkml:trace contextRef="#ctx0" brushRef="#br0" timeOffset="426177.6224">24049 12573 42 0,'-14'-34'21'0,"14"23"-13"16,0 11 41-16,-4-11-45 15,1 3 0-15,-8 8 2 16,4 0 0-16,-11 15-8 16,4-3 0-16,-10 33 4 15,2-11 1-15,1 30-3 16,4-16 1-16,13 9-3 16,1-16 1-16,17 4-1 15,-4-11 1-15,26-22-1 16,-12-5 1-16,22-14 0 15,-7-1 0-15,10-18 1 16,-10 3 0-16,0-14 1 16,-11 6 0-16,0-2 1 0,-6 2 0 15,-12 16 0-15,4 4 0 16,-10 22-2-16,-1-3 0 16,1 30-5-16,3-12 0 15,-4 8-9-15,-3-4 0 16,25 0-3-16,-7-7 1 15,13-27-1-15,1 0 0 16</inkml:trace>
  <inkml:trace contextRef="#ctx0" brushRef="#br0" timeOffset="426345.1051">24927 12223 50 0,'-7'-60'25'0,"-3"60"-32"0,10 0 58 0,-14 19-50 16,-1-4 1-16,-13 41-1 15,0-14 1-15,0 33-8 16,3-15 1-16,4 12-6 16,7-20 1-16,24 12-6 15,-6-15 1-15</inkml:trace>
  <inkml:trace contextRef="#ctx0" brushRef="#br0" timeOffset="426522.5645">25093 12686 63 0,'7'-26'31'0,"-14"63"-38"16,7-29 64-16,-3 14-57 0,-1 1 1 16,-7 18-3-16,8-7 1 15,3 11-4-15,0-11 1 16,3 0-6-16,1-7 0 16,24-12-7-16,-14-4 1 15,15-30-1-15,-8 4 1 16</inkml:trace>
  <inkml:trace contextRef="#ctx0" brushRef="#br0" timeOffset="426657.9851">25389 12344 62 0,'-3'-64'31'0,"-8"41"-39"0,11 16 69 16,-3 3-63-16,-1 4 0 0,1 7-10 16,-1-3 1-16,4 15 2 15,0-4 1-15,25 26-10 16,-7-7 0-16</inkml:trace>
  <inkml:trace contextRef="#ctx0" brushRef="#br0" timeOffset="427349.624">25587 12543 74 0,'-21'4'37'0,"0"3"-53"15,17-7 78-15,-14 15-62 16,8-3 1-16,-11 22-2 15,3-8 1-15,4 12-3 16,7-8 1-16,10 7-2 16,1-10 1-16,14-5-2 15,-1-3 1-15,11-15 0 0,1 0 0 16,-1-20 2-16,-7 5 1 16,7-11 1-16,1 7 1 15,-5-12 1-15,-3 8 0 16,-3 8 1-16,-7 4 0 15,-8 10-1-15,4 1 0 16,-3 7-2-16,-1 1 1 16,11 10-3-16,-7-7 0 15,18 8-1-15,-4-8 0 16,18-8 0-16,-4 1 0 16,15-16 0-16,-8 5 1 0,15-9 1 15,-12 1 1-15,1-19 2 16,-10 0 1-16,-5-4 1 15,-6 8 1-15,-4 3-1 16,-3 4 1-16,-4 8-1 16,-7 4 0-16,-7 7-3 15,0 0 0-15,3 3-2 16,-3 1 1-16,8 0-2 16,-5 0 1-16,4-4 0 15,-3 0 0-15,6-8 0 16,-3 4 1-16,4-7 0 15,-8 3 1-15,-6-7-1 16,-4 0 1-16,-4 4 0 16,-3 4 0-16,-32 18 1 15,11-4 1-15,-29 35 0 0,15-12 0 16,3 26 0-16,7-11 1 16,36 23-2-16,3-15 1 15,60 0-3-15,-14-12 1 16,98-11-10-16,-34-7 1 15,130-31-10-15,-68 4 1 16,160-63-2-16,-96 21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53.68619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0T15:41:28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1492 1262 27 0,'4'-27'13'0,"-4"12"-2"0,0 15 13 16,0-7-23-16,0-1 0 16,0 4 2-16,0 4 1 15,-4-3-3-15,-3-1 1 16,7 8 3-16,-3-1 0 15,-4 20 0-15,0-4 1 16,7 56-1-16,0-18 1 16,0 67-3-16,0-30 1 15,0 56-2-15,0-41 0 16,7 31-3-16,0-31 0 16,-4 4-5-16,-3-27 0 0,7-7-8 15,-7-22 0-15,0-8-3 16,0-12 1-16</inkml:trace>
  <inkml:trace contextRef="#ctx0" brushRef="#br0" timeOffset="314.6622">952 1457 56 0,'0'-75'28'0,"50"-30"-31"16,-36 82 57-16,21-30-55 15,-3 12 1-15,17-15-1 16,-10 10 1-16,35 9 0 16,-14 7 0-16,36 26-1 15,-22 0 1-15,17 38-1 0,-24-4 1 16,-7 23 0-16,-17-8 0 16,-12 27 0-16,-6-20 1 15,-21 20 0-15,3-20 1 16,-32 16 0-16,7-15 0 15,-31-4-3-15,14-12 1 16,-11-14-7-16,3-4 0 16,-9-31-8-16,9 5 0 15,19-8-4-15,6 4 1 16</inkml:trace>
  <inkml:trace contextRef="#ctx0" brushRef="#br0" timeOffset="555.0621">2399 1047 64 0,'-4'-19'32'0,"-10"61"-39"16,14-35 68-16,0 31-62 16,-3-8 1-16,-15 49 0 15,7-19 0-15,-6 49 0 16,13-26 0-16,-3 19-4 15,0-19 1-15,21-4-8 16,-10-15 0-16,17-16-7 16,-3-10 1-16,17-23-2 15,-7-4 1-15</inkml:trace>
  <inkml:trace contextRef="#ctx0" brushRef="#br0" timeOffset="749.2887">2738 908 60 0,'0'11'30'0,"-15"87"-36"0,15-79 67 16,-3 34-61-16,-1-12 1 15,4 53-1-15,0-19 1 16,4 27-5-16,-4-23 1 0,3 4-6 16,1-19 1-16,3 26-8 15,-3-26 0-15,-4 4-3 16,0-16 1-16</inkml:trace>
  <inkml:trace contextRef="#ctx0" brushRef="#br0" timeOffset="931.0851">2148 1476 51 0,'-24'-11'25'0,"41"15"-24"15,-17-4 53-15,29-4-51 16,-12 0 1-16,40-7-1 15,-8 3 1-15,36-3-10 16,-18 4 0-16,49-16-8 16,4-3 1-16,-3 7-5 15,2 0 0-15</inkml:trace>
  <inkml:trace contextRef="#ctx0" brushRef="#br0" timeOffset="5105.2474">4216 1657 55 0,'-14'-19'27'0,"3"-4"-27"0,11 16 51 15,-11 3-50-15,8 4 0 16,-11 11-1-16,7 1 1 16,-7 29-2-16,3-11 0 0,0 27 0 15,4-12 1-15,7 15-1 16,0-11 0-16,14-15-1 16,-3-4 1-16,21-23 0 15,-11-3 0-15,14-23-1 16,-3 4 0-16,-4-19 0 15,4 8 0-15,-25-30 0 16,-3 11 0-16,-26-12 0 16,1 16 1-16,-25-12 0 15,11 15 0-15,-14 12 1 16,10 7 0-16,0 27-1 16,11-1 1-16,14 38-1 15,7-11 1-15,28 8-2 16,-3-12 1-16,34-4 0 15,-9-3 0-15,27-23 0 16,-20 0 1-16,13-30 1 16,-17 7 0-16,7-26 1 0,-18 8 1 15,-3-16 0-15,-7 16 1 16,-11-23 0-16,-7 11 1 16,-14 1-2-16,0 10 0 15,-7 8-2-15,-4 12 0 16,-3 25-2-16,3 1 1 15,4 53-2-15,4-23 1 16,10 71-1-16,0-26 1 16,10 64-2-16,1-41 0 15,6 48-1-15,-6-33 0 16,7 7-1-16,-4-30 1 0,-11 11-1 16,1-26 1-16,-8-3 2 15,4-20 1 1,-39-41 3-1,11-4 1-15,-25-33 1 16,14 3 0-16,-3-37 1 16,14 14 0-16,7-3-1 15,7 11 0-15,45-11-6 16,-9 11 0-16,30-11-10 16,-9 11 0-16,48-15-4 15,-23 12 1-15</inkml:trace>
  <inkml:trace contextRef="#ctx0" brushRef="#br0" timeOffset="5719.1492">6244 1356 44 0,'35'-53'22'0,"-28"38"-11"16,-7 15 41-16,-10-19-47 15,6 4 0-15,-31 11 1 16,10 4 0-16,-38 15-9 16,17-3 0-16,-32 37 5 15,26-15 1-15,-23 18-3 16,23-10 0-16,-8 7-1 15,14-12 1-15,21-7-2 16,7-3 0-16,25-9 0 0,4-3 1 16,17-3-1-1,-3-5 1-15,17 8-1 0,-6-7 1 16,13 14 1-16,-10-7 0 16,3 12 0-16,-7-8 0 15,-14-1 2-15,-6-2 0 16,-19 2 1-16,1-3 0 15,-26 4-1-15,8-4 1 16,-28-11-1-16,17 0 0 16,-28-4-7-16,14 0 1 15,-10-4-7-15,10 0 1 16,25-3-7-16,3-1 0 16,29 12-2-16,-8 0 1 0</inkml:trace>
  <inkml:trace contextRef="#ctx0" brushRef="#br0" timeOffset="6470.3051">6858 1533 47 0,'-7'-15'23'0,"-7"0"-20"16,14 11 47-16,-21 0-48 16,3 0 0-16,-21 8-1 15,11 0 1-15,-21 22-4 16,17-3 1-16,-10 26 1 15,6-12 0-15,8 27-2 16,7-19 1-16,17 12 0 16,-3-16 0-16,14-3 0 15,-3-8 0-15,24-15 0 0,-7-4 0 16,25-26 0-16,-7 4 1 16,21-23 1-16,-18 8 1 15,8-19 0-15,-12 11 0 16,-6-8 2-16,-7 12 0 15,-8 8 0-15,-6 3 0 16,0 23-1-16,-4-4 1 16,-7 37-3-16,0-7 1 15,-4 23-9-15,1-12 1 16,6-3-10-16,1-8 0 16,31-11-3-16,-10-4 0 0</inkml:trace>
  <inkml:trace contextRef="#ctx0" brushRef="#br0" timeOffset="6664.1437">7486 1081 62 0,'-21'45'31'0,"-7"46"-32"16,24-76 62-16,-17 56-61 15,3-18 1-15,1 45 0 16,6-23 0-16,0 8-6 15,4-16 0-15,7 5-9 16,0-19 0-16,22-12-6 16,-5-7 1-16</inkml:trace>
  <inkml:trace contextRef="#ctx0" brushRef="#br0" timeOffset="6965.5817">7881 919 45 0,'-3'8'22'0,"6"48"-7"0,-3-52 36 0,4 30-47 16,-1-4 0-16,4 34 1 15,-7-15 1-15,0 30-8 16,0-15 0-16,0 22 2 16,0-18 0-16,4 7-8 15,-4-14 1-15,0 6-9 16,0-18 0-16,0 8-4 16,0-12 1-16</inkml:trace>
  <inkml:trace contextRef="#ctx0" brushRef="#br0" timeOffset="7146.9865">7694 1679 62 0,'-7'4'31'0,"25"-4"-29"15,-18 0 64-15,24-7-63 0,-2 3 0 16,20-7 0-16,-10-1 0 16,38 1-8-16,-17 3 0 15,32-10-8-15,10-9 1 16,0-3-8-16,4 4 1 15,-18 0-3-15,-17 7 1 16</inkml:trace>
  <inkml:trace contextRef="#ctx0" brushRef="#br0" timeOffset="7971.2604">10040 1412 61 0,'-7'-4'30'0,"-28"8"-29"16,31-4 66-16,-28-4-66 15,8 1 0-15,-19 14 0 16,12-3 1-16,-40 14-3 15,22-3 0-15,-18 11 1 16,14-7 1-16,10 18-3 16,12-11 1-16,17 4-1 15,3-8 1-15,39 12-1 16,-7-12 1-16,29 12 0 16,-11-8 0-16,17 11 0 0,-14-7 1 15,8 8 0-15,-11-12 1 16,-4 0 1-16,-10-8 0 15,-22 5-1-15,1-1 1 16,-26-7 0-16,5-4 1 16,-19-8-6-16,5 1 0 15,-22-12-7-15,0 0 1 16,11-7-8-16,10 4 0 16,35-1-4-16,1 1 1 15</inkml:trace>
  <inkml:trace contextRef="#ctx0" brushRef="#br0" timeOffset="8271.1265">10414 1781 63 0,'21'4'31'0,"-49"22"-37"16,24-22 64-16,-3 18-61 16,-3-3 1-16,17 19-2 15,-4-8 0-15,19-4 3 16,-5-7 1-16,29-11-4 15,-14-1 0-15,21-18 1 16,-15 0 1-16,5-19 1 16,-11 7 1-16,-11-11 2 15,-4 4 0-15,-31-23 1 16,7 16 1-16,-42-5-3 16,10 12 1-16,-28 15-6 0,14 4 1 15,-17 30-8-15,13-4 1 16,15 7-6-16,3-7 1 15,46 8-1-15,-3-4 0 16</inkml:trace>
  <inkml:trace contextRef="#ctx0" brushRef="#br0" timeOffset="8647.4636">10883 1066 56 0,'4'-38'28'0,"3"46"-26"16,-7-8 62-16,-4 11-63 16,1 0 1-16,-4 35 0 15,-4-12 0-15,-7 52-3 16,8-18 0-16,-11 48 2 16,3-29 0-16,-3 22-4 15,3-22 0-15,11-5-7 16,-3-18 1-16,27-15-8 0,-3-7 0 15,25-23-3-15,-7-8 0 16</inkml:trace>
  <inkml:trace contextRef="#ctx0" brushRef="#br0" timeOffset="8917.0547">11218 1499 60 0,'-28'45'30'0,"7"19"-44"0,17-53 64 15,4 34-51-15,0-11 1 0,0 15-1 16,0-11 1-16,18 3 0 16,0-11 0-16,20-7 0 15,-9-4 0-15,17-23 1 16,-11 4 1-16,18-19 1 16,-11 4 0-16,-3-30 0 15,-4 11 0-15,-24-22-5 16,-1 10 1-16,-13-10-6 15,-4 15 1-15,-4 7-8 16,-3 7 1-16,18 12-5 16,6 4 0-16</inkml:trace>
  <inkml:trace contextRef="#ctx0" brushRef="#br0" timeOffset="9292.6113">12213 1186 65 0,'0'0'32'0,"-32"19"-37"0,25-15 65 16,-10 34-61-16,3-8 1 16,-8 37-1-16,1-18 1 15,7 42-4-15,0-24 1 16,11 16-6-16,-1-15 0 16,8 3-3-16,-4-18 1 15,0 0 0-15,0-12 0 16,0-11 5-16,0-7 0 15,7-31 6-15,3 5 0 16,4-27 4-16,4 3 1 0,21-29 1 16,-11 14 0-16,25-7 1 15,-14 12 1-15,-4 10 0 16,-3 9 0-16,6 25 0 16,-9 1 0-16,-1 18-3 15,0-3 1-15,-3 22-7 16,-15-11 0-16,5 11-10 15,-1-8 0-15,0-6-6 16,3-5 1-16,5-15-4 16,-5-3 1-16</inkml:trace>
  <inkml:trace contextRef="#ctx0" brushRef="#br0" timeOffset="9442.8801">12763 1352 76 0,'-14'-41'38'0,"7"33"-57"0,7 8 86 15,0-4-74-15,0-3 0 16,0 18-17-16,0-7 1 16,25 15 20-16,-4-4 0 15,18 19-17-15,-11-8 0 16</inkml:trace>
  <inkml:trace contextRef="#ctx0" brushRef="#br0" timeOffset="10043.121">13257 1600 44 0,'-45'-30'22'0,"9"23"-17"0,33 3 45 0,-11 11-47 16,7-3 0-16,3 23 0 16,-10-5 0-16,10 31-5 15,4-16 0-15,7 16 3 16,4-11 1-16,17 14-4 15,-3-11 1-15,17-11-1 16,-6-8 1-16,9-7 0 16,-9-4 1-16,2-26-2 15,-6 3 1-15,0-22-1 16,-11 8 1-16,-28-31-1 16,-3 12 0-16,-33-27 0 15,11 15 1-15,-20-11 1 16,6 15 0-16,7 12 2 15,7 7 0-15,11 11 1 0,7 4 1 16,28 3-2-16,-3 1 1 16,38 7-1-16,-7 1 0 15,32 14 0-15,-21-4 1 16,21 16-1-16,-17-4 0 16,-4 15 1-16,-15-8 0 15,-6 15 0-15,-14-7 0 16,-4 8-2-16,-3-8 1 15,-4-8-1-15,-7-3 0 16,7-8-1-16,-4-4 1 16,11-7-2-16,-3-1 1 0,14-18-1 15,-4 4 0-15,28-12-1 16,-14 5 1-16,25 3 0 16,-24 3 0-16,13 20 0 15,-14-1 1-15,-6 16-3 16,-5-8 1-16,-6 15-6 15,-4-7 0-15,-7 3-7 16,7-7 1-16,21 7-5 16,-10-7 1-16</inkml:trace>
  <inkml:trace contextRef="#ctx0" brushRef="#br0" timeOffset="10372.8502">15064 1420 75 0,'-29'-4'37'0,"-48"8"-52"0,59-4 79 16,-38 15-65-16,13-4 1 15,-27 19-3-15,3-3 0 16,14-1 2-16,14-4 0 16,11 9-3-16,14-9 0 15,17 4 0-15,4-7 1 16,29 11 0-16,-1-7 0 15,25 3 2-15,-11-7 0 16,18 7 1-16,-10-7 0 16,-11 4 3-16,-11-4 0 0,-14 3 0 15,-7-3 1-15,-35 7-1 16,0-3 0-16,-53 7-7 16,-7 0 0-16,-1 4-12 15,-2-4 1-15,10-7-4 16,-7-23 0-16</inkml:trace>
  <inkml:trace contextRef="#ctx0" brushRef="#br0" timeOffset="12040.4898">1619 2774 55 0,'-3'-3'27'0,"-26"14"-19"16,29-11 27-16,-17 15-34 16,-1 0 1-16,-14 23 4 15,8-8 0-15,-12 45-6 16,5-15 0-16,-8 38 3 16,11-26 1-16,7 33-1 15,3-26 1-15,25 23-4 16,4-31 1-16,24-7-7 15,-14-15 1-15,46-11-12 16,-18-8 1-16,43-34-4 16,-21 0 1-16</inkml:trace>
  <inkml:trace contextRef="#ctx0" brushRef="#br0" timeOffset="12970.6364">2910 3106 44 0,'0'-38'22'0,"-10"15"-14"0,10 16 39 16,-18-4-45-16,4 3 1 16,-18 12-1-16,1-4 1 0,-15 22-5 15,10-3 1-15,-6 38 1 16,10-20 1-16,-10 35-2 15,17-16 0-15,11 12 0 16,7-15 0-16,14 11 0 16,-3-16 0-16,49-21 0 15,-22-5 0-15,33-18 0 16,-11 0 1-16,14-27 0 16,-18 5 1-16,8-16 2 15,-15 7 0-15,-10-3 2 16,0 0 0-16,-15 15-1 15,-6 4 1-15,-8 15-2 16,4-1 1-16,-7 20-3 16,0-4 1-16,14 15-3 15,-3-12 0-15,14 1-1 16,-4-8 1-16,18-11-1 0,-11-1 0 16,28-22 0-16,-17 4 0 15,3-15 1-15,-13 8 1 16,-8-23 0-16,-3 11 1 15,-22-8-2-15,-3 8 1 16,-25 8-2-16,0 4 0 16,-10 10-5-16,10 1 1 15,-6 18-7-15,9 1 1 16,19 11-4-16,3-4 1 16,28 0 0-16,-4-4 0 15</inkml:trace>
  <inkml:trace contextRef="#ctx0" brushRef="#br0" timeOffset="13256.4146">3496 3245 56 0,'-4'-4'28'0,"-3"4"-32"16,7 0 62-16,-3 11-57 15,-1-3 1-15,-10 18-1 16,7-3 1-16,0 11-3 16,-3-8 0-16,13 8 1 15,-3-4 1-15,18 0-2 16,-4-7 0-16,11-12 0 15,-4 0 0-15,21-15 0 16,-7 1 1-16,8-16-1 16,-12 4 1-16,12 4 1 15,-12-1 1-15,-9 1 0 16,-8 3 0-16,-4 27-1 16,-3-7 0-16,-10 14-7 15,-1-7 0-15,11 3-10 0,4-3 1 16,21 0-4-16,-8-4 0 15</inkml:trace>
  <inkml:trace contextRef="#ctx0" brushRef="#br0" timeOffset="13555.3614">4329 3282 62 0,'-29'23'31'0,"-24"7"-33"0,46-26 64 0,-7 15-63 16,4-4 1-16,-4 30-2 15,3-7 1-15,4 37-1 16,3-19 0-16,4 38-3 16,0-22 1-16,-3 26-1 15,-1-27 0-15,-6 4 1 16,6-14 1-16,-13 3 1 16,6-8 1-16,-10-22 2 15,3-8 0-15,-3-15-1 16,3-3 0-16,8-27-1 15,-4 4 0-15,14-26-4 16,0 3 1-16,28-26-9 16,-7 15 1-16,39-30-2 15,-14 19 0-15</inkml:trace>
  <inkml:trace contextRef="#ctx0" brushRef="#br0" timeOffset="13768.3028">4389 3053 64 0,'-22'7'32'0,"15"-3"-30"0,7-4 67 16,0-4-70-16,0 4 1 16,7-15-6-16,-3 4 1 15,10-8-2-15,-7 4 1 16,14 0-12-16,-3 4 1 0,21 26-4 15,-11-4 1-15</inkml:trace>
  <inkml:trace contextRef="#ctx0" brushRef="#br0" timeOffset="14036.0082">4699 3252 61 0,'-18'-3'30'0,"-3"21"-41"16,18-14 61-16,-8 19-51 15,4-4 0-15,3 22 0 16,-3-11 0-16,18 15 1 16,-4-3 0-16,25-1-1 15,-11-11 0-15,14-7 2 16,1-8 0-16,9-12 0 16,-6 1 1-16,11-15 1 15,-15 0 0-15,4-16-3 16,-11 5 0-16,-7-20-7 0,-3 12 1 15,-1-11-9-15,-6 11 1 16,21 11-4-16,-8 4 0 16</inkml:trace>
  <inkml:trace contextRef="#ctx0" brushRef="#br0" timeOffset="14502.0839">5567 3335 53 0,'-14'-19'26'0,"-7"-11"-23"16,17 23 54-16,-14-8-53 15,1 3 0-15,-22 9-1 16,11-1 1-16,-18 19-7 16,11-4 1-16,6 19 3 15,5-7 0-15,6 7-3 16,4-8 0-16,24 1 0 15,-6-4 0-15,28-8 0 16,-4-3 1-16,18-1 0 16,-7-3 0-1,17 15 2 1,-3-4 0-16,-7 30 0 16,-11-11 0-16,-14 30-2 15,-7-15 1-15,-7 34-1 16,-7-16 1-16,-17 5-3 0,3-16 1 15,-7 1 0-15,3-16 1 16,-3-11 1-16,7-4 0 16,-4-26 0-16,4 0 0 15,10-37-1-15,1 11 0 16,10-27-4-16,3 15 0 16,26-26-5-16,-4 12 1 15,27-12-6-15,-13 15 1 16,21 4-1-16,-17 11 0 15</inkml:trace>
  <inkml:trace contextRef="#ctx0" brushRef="#br0" timeOffset="15267.8959">6396 3358 69 0,'10'-15'34'0,"-24"-15"-38"16,14 22 77-16,-17-3-71 16,3 3 0-16,-25 8 0 15,11 0 0-15,-29 19-3 16,15-4 0-16,-8 11 1 15,8-3 1-15,7 15-2 16,10-8 0-16,22 7-1 16,3-10 1-16,28-9-1 15,-7-2 0-15,42-16-1 16,-13 0 0-16,17-16 0 16,-18 5 1-16,-3-11 0 15,-7 3 1-15,-4 0 1 0,-10 0 1 16,-7 8 0-16,-8 0 0 15,1 14-1-15,-8 1 0 16,-3 7-4-16,0 1 0 16,18-1-3-16,-8-7 0 15,43-12-3-15,-14-3 0 16,46-15 1-16,-22 3 1 16,22-18 5-16,-18 7 0 15,4-15 5-15,-15 11 1 16,4-26 5-16,-14 15 1 15,-14-7 1-15,-1 14 1 16,-20 20-2-16,0 3 0 16,-22 42-4-16,7-8 1 0,-17 49-4 15,4-12 0-15,-8 35-2 16,7-19 0-16,-3 18 0 16,7-18 0-16,0 22-1 15,7-26 0-15,0-11 0 16,3-12 0-16,1-11-1 15,3-7 0-15,0-12 0 16,0-3 1-16,14-31-1 16,-4 8 0-16,8-7-1 15,0 3 0-15,13-4 0 16,-2 4 0-16,17-7-1 16,-8 7 0-16,29-15 1 15,-21 8 0-15,21 0 2 16,-14 3 1-16,-3-18 2 15,-12 14 0-15,-9 1 1 0,-8 3 1 16,-18 1 1-16,-3 3 0 16,-31 15-1-16,6 1 1 15,-25 25-3-15,15-7 1 16,0 30-2-16,10-11 0 16,29 11-6-16,-1-11 0 15,50 0-11-15,-18-8 1 16,61-11-4-16,-26-3 1 15,61-5-2-15,-4 1 0 16</inkml:trace>
  <inkml:trace contextRef="#ctx0" brushRef="#br0" timeOffset="15883.444">9049 2914 68 0,'0'-15'34'0,"-7"22"-51"0,7-7 78 16,-11 34-62-16,8-8 1 15,-4 50 0-15,-4-16 0 16,-10 41-1-16,7-25 1 15,0 18-1-15,-1-19 0 16,15 0-1-16,0-15 1 16,15-18-1-16,-1-8 1 15,14-19 0-15,-3-4 1 0,17-34-1 16,-7 5 1-16,32-39 0 16,-17 16 0-16,27-12 0 15,-17 12 0-15,11 3 2 16,-15 12 0-16,-6 26 0 15,-8 0 0-15,-17 22 0 16,-4-3 1-16,-25 19 0 16,1-8 0-16,-33 15-2 15,12-11 1-15,-29 7-3 16,10-11 1-16,-16-7-4 16,13-8 0-16,3-7-6 15,8-1 1-15,14-18-8 16,3 3 1-16,32-7-3 15,-3 4 1-15</inkml:trace>
  <inkml:trace contextRef="#ctx0" brushRef="#br0" timeOffset="16273.4818">10188 3339 60 0,'25'-23'30'0,"-43"12"-27"0,18 7 62 16,-14-7-64-16,0 3 0 15,-25 5-1-15,11-1 0 16,-25 23-1-16,11-8 1 16,-4 27-1-16,7-12 0 0,7 23-1 15,8-8 1 1,10 8-2-16,6-11 0 0,16 7-1 16,-5-11 0-16,36-19-1 15,-4-4 1-15,22-22 0 16,-8 3 0-16,14-14 3 15,-17 3 1-15,4-11 4 16,-8 7 0-16,-7-3 2 16,-10 3 1-16,-4 5 1 15,-7 3 0-15,-21 15-2 16,7 0 0-16,-28 26-5 16,7-4 0-16,0 24-8 15,3-13 0-15,15 5-9 16,3-8 0-16,35-3-4 15,-10-5 0-15,42-18 0 16,-22 0 0-16</inkml:trace>
  <inkml:trace contextRef="#ctx0" brushRef="#br0" timeOffset="16604.1673">11155 3294 67 0,'3'-34'33'0,"-24"38"-36"0,18-4 75 16,-29 7-71-16,11 1 1 15,-29 14-1-15,12-3 1 16,-12 0-3-16,8-4 0 16,7 7 1-16,10-3 0 15,14 8-1-15,4-5 0 16,25 5-1-16,-8-5 1 0,29 8 0 16,-3-7 0-16,9-1 0 15,-9-7 0-15,-5 4 1 16,-6-4 0-16,-4 0 0 15,-3-3 0-15,-18-1 1 16,0 0 0-16,-21 1-2 16,3-5 0-16,-17 4-6 15,3-3 0-15,0 3-6 16,4-3 0-16,28-20-5 16,0 1 0-16,28-4-2 15,-7 0 1-15</inkml:trace>
  <inkml:trace contextRef="#ctx0" brushRef="#br0" timeOffset="16904.526">11561 3407 65 0,'45'0'32'0,"-16"0"-47"0,-19 0 71 16,8-4-55-16,-4 0 0 16,14-7 1-16,-14 3 1 15,7-7-3-15,-3 0 0 16,-7 0 2-16,-4 0 0 15,-11-4-1-15,1 4 1 16,-33 11-1-16,8 1 1 16,-35 21-2-16,10-2 1 15,-18 17-1-15,11-6 1 16,18 18-2-16,7-4 1 16,31 1-3-16,1-8 1 0,31-4-3 15,-7-4 0-15,49-15-6 16,-17-3 1-16,32-20-7 15,-21 1 1-15,20-8-1 16,-20 4 0-16</inkml:trace>
  <inkml:trace contextRef="#ctx0" brushRef="#br0" timeOffset="17189.2359">12580 2571 66 0,'0'-4'33'0,"21"23"-41"0,-17-15 71 15,20 15-62-15,-6-4 1 16,17 34-1-16,-6-12 1 16,13 58-3-16,-10-28 1 15,-4 46 1-15,-3-26 0 16,-25 26-1-16,0-31 1 15,-32 39-2-15,-18-5 1 16,-13-14-9-16,-1-12 1 16,-10-7-9-16,18-15 0 15,-50-27-3-15,11-14 0 16</inkml:trace>
  <inkml:trace contextRef="#ctx0" brushRef="#br0" timeOffset="25852.2153">18366 1732 41 0,'0'-19'20'0,"0"-7"-2"16,0 18 21-16,0-3-32 16,0 0 0-16,0 11 2 15,0 0 0-15,0 4-12 16,0-4 0-16,10 45 8 15,-6-11 1-15,-4 45-4 16,0-15 0-16,-4 56-3 16,4-26 1-16,-10 30-5 15,10-30 1-15,0 12-6 16,0-27 0-16,14-15-7 16,-11-15 0-16,25-34-2 15,1 0 1-15</inkml:trace>
  <inkml:trace contextRef="#ctx0" brushRef="#br0" timeOffset="26182.2591">18969 1751 53 0,'-11'-15'26'0,"-6"34"-29"0,17-16 52 16,-11 24-49-16,0-5 0 15,-17 46 1-15,4-15 0 16,-19 37-1-16,11-22 0 15,-13 30 0-15,6-27 1 0,-11 4-1 16,22-11 1-16,-11-11-1 16,8-12 0-16,9-22-2 15,5-4 1-15,6-18 0 16,-3 3 0-16,4-23-1 16,6 4 0-16,-3-7 0 15,0 7 1-15,21 0 0 16,-10 4 1-16,13 23-1 15,1-1 0-15,17 16-3 16,-10-4 1-16,10 7-7 16,-10-4 1-16,38 5-5 15,-10-8 0-15</inkml:trace>
  <inkml:trace contextRef="#ctx0" brushRef="#br0" timeOffset="26557.8863">19272 2571 58 0,'-7'8'29'0,"-21"-31"-32"0,24 16 57 16,-13 7-52-16,6 0 1 15,-13 0 1-15,2 0 0 16,-9 22-6-16,9-7 1 16,-6 23 3-16,7-8 1 15,0 15-2-15,3-3 0 16,15-9-2-16,3-6 1 15,7-12-1-15,3-4 0 16,15-18-1-16,-4 3 1 16,18-26 0-16,-11 7 1 0,11-7 0 15,-11 0 1-15,4-4 1 16,-7 8 0-16,-8 11 1 16,-6 3 1-16,3 24-1 15,-3-5 0-15,10 20-2 16,-4-5 1-16,22 8-8 15,-11-3 1-15,29-12-12 16,-15-4 1-16,29-19-4 16,-11 1 1-16,3-27-2 15,-17 11 1-15</inkml:trace>
  <inkml:trace contextRef="#ctx0" brushRef="#br0" timeOffset="27579.0594">20514 2044 31 0,'-21'4'15'0,"3"-26"-6"0,18 14 31 16,-3-3-34-16,-4 7 0 15,17 8 4-15,-6 3 1 16,24-7-13-16,-7 0 0 15,32 4 8-15,-21-4 0 16,28 4-3-16,-14 0 1 16,14-8-8-16,-15 4 1 15,5-8-10-15,-18 1 1 0,13 3-6 16,-6 0 0-16</inkml:trace>
  <inkml:trace contextRef="#ctx0" brushRef="#br0" timeOffset="27787.3912">20567 2229 47 0,'-11'0'23'0,"22"7"-11"16,-11-7 40-16,25 4-52 15,-4-4 1-15,21 0-1 16,-7 0 1-16,29-4-4 15,-18 1 0-15,14-16-8 16,-14 7 0-16,31-6-6 0,-17 3 0 16</inkml:trace>
  <inkml:trace contextRef="#ctx0" brushRef="#br0" timeOffset="29320.2858">21869 1909 10 0,'-11'-8'5'0,"11"5"-6"0,0 3-6 15,0 0 5 1,0 0 1-16</inkml:trace>
  <inkml:trace contextRef="#ctx0" brushRef="#br0" timeOffset="29604.1972">21872 1943 34 0,'4'-15'17'0,"-1"-8"-14"0,-3 16 35 16,4-5-32-16,-4 1 1 0,0-4 5 15,0 4 0-15,0 11-15 16,0 0 1-16,-4 19 10 15,4-4 0-15,-7 49-4 16,-3-12 0-16,-1 54-2 16,-3-27 0-16,-4 26-4 15,8-18 0-15,-4 3-6 16,7-22 0-16,7-4-9 16,0-16 1-16,24-17-3 15,-3-5 0-15</inkml:trace>
  <inkml:trace contextRef="#ctx0" brushRef="#br0" timeOffset="29755.763">22137 2424 54 0,'-21'0'27'0,"-1"8"-34"0,19-8 55 16,-4 4-55-16,3-4 1 15,8 4-20-15,-4-1 1 16,25-10 26-16,-4-1 0 15</inkml:trace>
  <inkml:trace contextRef="#ctx0" brushRef="#br0" timeOffset="30626.7404">22617 1909 5 0,'-4'-4'2'0,"8"12"-1"0,-4-8-8 0</inkml:trace>
  <inkml:trace contextRef="#ctx0" brushRef="#br0" timeOffset="30880.5492">22602 1898 34 0,'-7'-12'17'0,"0"16"-13"16,7-4 35-16,0 0-33 16,0 0 0-16,7-4 3 15,-3 1 0-15,17-5-12 16,-3 4 1-16,24 4 7 15,-7 0 1-15,11 23-4 16,-14-8 1-16,-4 34-3 16,-7-12 1-16,-17 39-1 15,-4-20 0-15,-25 27-3 16,8-19 0-16,-15-4-3 16,11-7 0-16,-4-4-4 0,4-12 1 15,0-10-6-15,3-8 0 16,7-8 0-16,1-4 1 15</inkml:trace>
  <inkml:trace contextRef="#ctx0" brushRef="#br0" timeOffset="31213.2135">22592 2281 36 0,'3'-45'18'0,"22"4"-17"0,-14 30 38 16,10-8-38-16,-7 4 0 16,25 0 1-16,-7 3 0 15,17 5-2-15,-10-1 0 16,3 1 2-16,-10 3 1 15,7 0 0-15,-1 4 1 0,1-3-1 16,-11-1 1-16,8 8 0 16,-12-1 1-16,-2 9-1 15,-5-1 0-15,-6 15-1 16,-1-3 0-16,-3 11-2 16,-3-8 1-16,3 19-1 15,-3-11 0-15,-1 11-1 16,1-7 1-16,-8-4-1 15,1-8 0-15,-15 4 0 16,4-7 1-16,-11-1-4 16,4-3 1-16,0-15-9 15,3 0 0-15,11-27-6 16,4 4 0-16,-1-26-2 16,4 7 0-16</inkml:trace>
  <inkml:trace contextRef="#ctx0" brushRef="#br0" timeOffset="31377.4574">23125 1905 69 0,'21'-4'34'0,"35"-11"-47"0,-45 12 78 15,31-12-65-15,-7 3 0 16,39-7-8-16,-14 4 0 16,7-15-2-16,-10 8 1 15,31 7-9-15,-24 3 0 16,-4 20-1-16,-15-1 0 15</inkml:trace>
  <inkml:trace contextRef="#ctx0" brushRef="#br0" timeOffset="31706.162">24264 2112 26 0,'-18'-30'13'0,"11"-4"-4"15,7 27 26-15,4-8-28 16,-1 3 0-16,4 1 7 16,1 7 0-16,-5 4-16 15,-3 0 1-15,-11 23 10 0,8-8 1 16,-25 30-4-16,7-7 1 15,-22 29-5-15,4-14 1 16,-21 19-7-16,15-12 0 31,-1-4-14-31,7-11 0 16,21-22-2-16,8-4 0 16</inkml:trace>
  <inkml:trace contextRef="#ctx0" brushRef="#br0" timeOffset="31903.9319">24021 1977 56 0,'-4'-4'28'16,"15"23"-20"-16,-8-16 54 0,1 20-60 15,-1-8 1-15,1 34 0 16,3-11 0-16,-7 33-5 16,0-14 0-16,0 3-3 15,0-11 0-15,14 3-10 16,0-14 0-16,28-4-4 15,-3-8 0-15,21-22-1 16,-14 0 1-16</inkml:trace>
  <inkml:trace contextRef="#ctx0" brushRef="#br0" timeOffset="32068.1533">24687 1988 64 0,'-17'4'32'0,"-8"33"-34"16,22-29 73-16,-15 18-71 0,4-3 1 15,-11 26-3-15,7-8 0 16,1 23-5-16,6-11 1 16,15-12-12-16,-1-3 1 15,22-12-4-15,-7-7 1 16</inkml:trace>
  <inkml:trace contextRef="#ctx0" brushRef="#br0" timeOffset="32352.0384">24970 2142 58 0,'-4'-22'29'0,"1"22"-26"0,3 0 57 0,-11 15-60 16,7-4 0-16,1 23-1 15,-1-8 1-15,11 16-2 16,-3-9 0-16,14-6-2 16,-4-5 1-16,14-10-1 15,-3-5 0-15,10-11 0 16,-7 1 1-16,7-20 1 15,-10 4 0-15,-7-18 1 16,-4 7 1-16,-28-19-2 16,7 11 1-16,-29-15-4 15,12 12 1-15,-15 11-5 16,11 0 1-16,-4 11-6 16,11 4 1-16,3 15 0 15,8 0 0-15</inkml:trace>
  <inkml:trace contextRef="#ctx0" brushRef="#br0" timeOffset="32563.3232">25068 1555 73 0,'7'-4'36'0,"46"-7"-56"0,-42 7 84 16,35-3-65-16,-7 3 1 15,21-3-7-15,-15 3 0 16,22 0-2-16,-14 0 0 0,11-3-9 16,-15 3 1-16,4-19-2 15,-10 8 1-15</inkml:trace>
  <inkml:trace contextRef="#ctx0" brushRef="#br0" timeOffset="32923.2609">26158 1318 62 0,'-7'-11'31'0,"0"-8"-30"16,7 19 70-16,-17 0-72 16,3 0 1-16,-8 4-1 15,5 3 0-15,-8 8-1 16,4-3 1-16,3 6-3 15,8-2 0-15,6 17 0 0,-3-6 0 16,21 10 0-16,-7-7 1 16,11 16 1-16,0-13 0 15,3 9 2-15,-4-12 1 16,-10-4 1-16,4-11 0 16,-22 0 0-16,4-3 0 15,-17-9 1-15,6 1 0 16,-24-11-3-16,6 3 1 15,-16-15-8-15,13 4 0 16,3-11-8-16,12 7 1 16,20-7-6-16,1 3 1 0</inkml:trace>
  <inkml:trace contextRef="#ctx0" brushRef="#br0" timeOffset="33103.845">25961 1239 56 0,'7'0'28'0,"25"0"-23"15,-25 0 55-15,32-7-59 16,-4 3 1-16,21-7 0 16,-6-1 0-16,20-7-4 15,-10 4 0-15,21-7-4 16,-17 3 1-16,10 0-12 16,-11 4 1-16,4 4-3 15,-14 0 0-15</inkml:trace>
  <inkml:trace contextRef="#ctx0" brushRef="#br0" timeOffset="33689.9507">22327 3011 68 0,'-3'0'34'0,"3"12"-43"0,0-12 69 16,0 26-59-16,0-7 0 16,0 22 1-16,0-11 1 15,-7 27-4-15,-4-16 1 16,4 4 1-16,0-7 1 15,-4 0-4-15,8-8 1 16,-1-4-9-16,4-7 1 16,0-4-8-16,0-7 0 15,7-8-3-15,-3 0 0 16</inkml:trace>
  <inkml:trace contextRef="#ctx0" brushRef="#br0" timeOffset="33973.7147">22024 3294 53 0,'-14'11'26'0,"14"12"-23"16,0-20 51-16,7 12-54 16,-4-3 1-16,4 22 1 15,4-8 0-15,3 23-3 16,4-15 1-16,17 22 0 16,-10-11 1-16,14-11-2 15,-11-8 1-15,7-14 0 16,-10-5 0-16,14-18 0 15,-11 0 1-15,14-16 0 16,-10 9 1-16,-4-20-1 16,-7 8 1-16,-3-4-4 0,0 8 0 15,-11 7-7-15,0 4 0 16,7-4-8-16,-7 8 1 16,3-1-3-16,-6 1 1 15</inkml:trace>
  <inkml:trace contextRef="#ctx0" brushRef="#br0" timeOffset="35340.7713">19209 4445 52 0,'-14'19'26'0,"0"-53"-26"0,14 27 54 16,-11-5-51-16,7 5 1 16,-10 26-1-16,7-4 0 15,-7 26-6-15,4-3 1 16,-5 41 3-16,8-19 0 15,7 19-2-15,0-19 0 16,18 8-1-16,-7-12 1 16,27-11 0-16,-9-7 0 15,27-23-1-15,-14-4 1 16,29-44 0-16,-18 6 0 16,7-41 1-16,-14 12 0 15,-7-27 2-15,-11 19 0 0,-7-30 0 16,-3 23 1-16,-33-8-1 15,8 22 1-15,-31 12-3 16,9 11 1-16,-27 38-6 16,14 0 1-16,-4 37-10 15,7-7 0-15,14 22-3 16,11-14 0-16,7 22 0 16,4-15 0-16</inkml:trace>
  <inkml:trace contextRef="#ctx0" brushRef="#br0" timeOffset="35641.5751">19509 5021 62 0,'14'15'31'0,"14"-34"-44"16,-17 12 72-16,13-12-59 0,-3 4 0 16,4-30 0-16,-4 11 0 15,22-26 1-15,-8 18 0 16,7-26 0-16,-10 16 1 15,0-1 0-15,-11 12 0 16,-11 3 1-16,1 12 0 16,-11 18-1-16,0 4 1 15,-11 31-2-15,8-12 0 16,-1 34-1-16,1-12 1 16,10 24-6-16,0-13 1 15,14-6-6-15,-3-12 1 0,6 0-8 16,5-7 0-16,-5 3-3 15,-2-7 1-15</inkml:trace>
  <inkml:trace contextRef="#ctx0" brushRef="#br0" timeOffset="35838.0453">19674 4859 68 0,'-7'23'34'0,"18"-12"-40"16,-11-11 71-16,18-4-63 15,-1 0 0-15,29-3-1 16,-7-1 1-16,21-3-8 16,-14 4 1-16,21-8-5 15,-18 3 1-15,25-3-10 16,-21 4 1-16,21-8-3 0,-21 4 1 16</inkml:trace>
  <inkml:trace contextRef="#ctx0" brushRef="#br0" timeOffset="36045.3145">20560 4596 57 0,'-46'-15'28'0,"7"37"-23"0,36-18 59 16,-18 22-63-16,3-7 0 15,0 11 0-15,4-3 0 16,4 14-2-16,-5-7 0 16,12 15 1-16,-1-12 1 15,11 12-3-15,4-15 1 0,17-15-4 16,-3-4 1-16,28-11-9 15,-18-4 1-15,29-23-6 16,-15 4 1-16,-3-14-2 16,-7 6 1-16</inkml:trace>
  <inkml:trace contextRef="#ctx0" brushRef="#br0" timeOffset="36241.5014">20556 4261 68 0,'-10'0'34'0,"52"-4"-42"16,-31 0 77-16,35-3-68 15,-15-1 0-15,43-7 0 16,-10 4 0-16,3-4-7 16,0-4 0-16,0 0-10 0,-11 4 0 15,-6-11-5 1,6 3 1-16</inkml:trace>
  <inkml:trace contextRef="#ctx0" brushRef="#br0" timeOffset="37201.0145">21897 4927 54 0,'0'-4'27'0,"3"0"-16"15,-3 4 28-15,4-3-37 16,-4 3 0-16,11-4 2 16,-8 0 1-16,4-4-6 15,4 1 1-15,-1-16 3 16,4 8 1-16,11-7-1 16,-7 3 0-16,24-7-1 15,-7 3 0-15,18-11-1 0,-10 8 0 16,2-1-1-16,-9 5 1 15,6 26-1-15,-7-4 0 16,15 15-1-16,-11-4 1 16,10 19 0-16,-7-4 0 15,22 5 0-15,-18-5 0 16,31-7 0-16,-17-4 0 16,0-11 0-16,-14-1 0 15,14-22 0-15,-11 8 0 16,11-19 0-16,-14 7 0 15,4-18-1-15,-12 7 1 0,-2 4-2 16,-8 4 1-16,-10 3-6 16,-4 4 0-16,-7 1-9 15,0 3 0-15,-7-8-3 16,0 0 1-16</inkml:trace>
  <inkml:trace contextRef="#ctx0" brushRef="#br0" timeOffset="38973.3977">24931 4626 28 0,'0'-30'14'0,"-4"7"4"16,4 16 15-16,-3-8-26 15,-1 3 0-15,-6 1 3 16,6 0 0-16,-14-1-13 0,8 5 0 16,-11 26 8-16,3-8 0 15,-3 34-4-15,3-11 1 16,11 34-3-16,4-16 1 16,13 16-2-16,1-15 0 15,17-4 0-15,-3-12 0 16,-1-10 0-16,-2-8 1 15,9-23 0-15,-9 4 1 16,6-27 0-16,-7 9 0 16,-10-24 0-16,-4 5 1 0,-14-27 0 15,-1 15 0-15,-20-15-1 16,7 15 1-16,-39-15-1 16,18 11 0-16,-8 0 0 15,12 16 1-15,2 7-2 16,12 3 0-16,20 16-1 15,1 4 1-15,34-1-1 16,1 1 0-16,14 14 0 16,-11 1 1-16,22-5 1 15,-8 1 0-15,25-23 1 16,-14 8 1-16,18-8 0 16,-22 4 1-16,1 8 0 15,-12-1 1-15,1 19 0 16,-10-3 0-16,-19 37-1 15,1-11 1-15,-18 34-1 16,0-16 0-16,-14 27-1 0,7-18 1 16,-11 3-6-16,4-16 1 15,7 16-8-15,-4-15 1 16,29-4-8-16,-4-14 1 16,11-31-4-16,-4 0 1 15</inkml:trace>
  <inkml:trace contextRef="#ctx0" brushRef="#br0" timeOffset="39153.7975">25672 4321 59 0,'-22'-15'29'0,"15"19"-31"0,7-4 61 0,0 34-59 16,0-8 0-16,0 27 1 16,0-12 0-16,0 30-5 15,0-18 0-15,0 11-6 16,0-15 1-16,7-4-7 15,4-11 0-15,0 7-2 16,3-10 0-16</inkml:trace>
  <inkml:trace contextRef="#ctx0" brushRef="#br0" timeOffset="39319.3596">25322 4611 59 0,'0'-4'29'0,"46"4"-36"15,-39 0 63-15,36-8-56 16,-8 1 1-16,11 7-5 0,-7 0 1 16,10-11-8-16,-7-1 1 15,18 1-7-15,-14 4 0 16</inkml:trace>
  <inkml:trace contextRef="#ctx0" brushRef="#br0" timeOffset="39529.0166">26003 3979 69 0,'4'-12'34'0,"42"12"-34"0,-32 0 65 0,25 0-66 16,-11 0 0-16,14-3-4 15,-7 3 1-15,15-4-4 16,-8 0 0-16,25-15-11 15,-14 4 1-15,-4-7-2 16,-10 6 0-16</inkml:trace>
  <inkml:trace contextRef="#ctx0" brushRef="#br0" timeOffset="40715.5791">27481 4234 60 0,'7'-30'30'0,"-14"12"-15"16,7 10 31-16,0 8-45 15,0 0 0-15,0 38 0 16,0-8 1-16,0 49-3 16,0-19 1-16,-10 42 1 15,3-23 0-15,0 15-1 0,-4-23 1 16,8 1-1-16,3-16 0 16,3-3 0-16,1-16 1 15,13-29-1-15,-3-4 1 16,11-19-1-16,-4 3 0 15,18-33 0-15,-11 4 0 16,36-34 0-16,-18 18 0 16,24 1 0-16,-24 10 0 15,7 9 0-15,-11 7 0 16,-3 34 0-16,-4-1 0 0,-28 27 0 16,4-7 0-16,-32 18 0 15,7-7 1-15,-29 19-1 16,8-12 1-16,-18-3-1 15,11-8 0-15,0 11-3 16,10-10 1-16,4-20-6 16,3 0 1-16,7-15-9 15,4 4 1-15,28-15-3 16,-7 4 0-16,14 0 0 16,-3 3 0-16</inkml:trace>
  <inkml:trace contextRef="#ctx0" brushRef="#br0" timeOffset="41076.1306">28272 4678 72 0,'-4'-11'36'0,"-14"-15"-52"0,18 18 83 32,-45 12-68-32,9 0 1 15,-10 11-1-15,18-4 1 16,-14 8 0-16,10-4 0 15,11 15-1-15,7-4 0 16,14 5-1-16,0-9 1 16,25-7-2-16,-4-3 1 15,25-12-1-15,-18 0 1 16,7-12 1-16,-10 1 0 16,-1-4 2-16,1 4 1 15,-7-1 2-15,-8 1 1 0,-3 7 0 16,-7 4 0-16,4 12-3 15,3-5 1-15,-7 19-8 16,0-7 1-16,7 4-8 16,-7-4 0-16,18 7-7 15,-1-11 1-15,19-4-3 16,-1 1 1-16</inkml:trace>
  <inkml:trace contextRef="#ctx0" brushRef="#br0" timeOffset="41419.747">28945 4505 56 0,'-3'-26'28'0,"3"26"-26"15,0 0 58-15,-18 4-58 16,4 0 0-16,-18 14 0 0,8 1 1 16,-26 15-5-16,19-8 1 15,-8 8 1-15,11-7 1 16,10-5-2-16,0-3 1 15,22-4-3-15,-4 0 1 16,32-4-1-16,-11 1 1 16,14-5 0-16,0 1 0 15,-7-1 1-15,-6 1 0 16,-5 3 3-16,-3 0 0 16,-21 12 0-16,-3-4 1 15,-26 7-1-15,12 0 0 0,-15 8-2 16,11-7 0-16,0-1-8 15,6-7 1-15,19-4-9 16,-4-4 1-16,42-15-4 16,-7 1 0-16</inkml:trace>
  <inkml:trace contextRef="#ctx0" brushRef="#br0" timeOffset="41585.6052">29224 4709 75 0,'14'-8'37'0,"-17"34"-50"15,3-22 78-15,-7 19-66 16,3-4 1-16,1 14-5 16,3-2 0-16,3 14-3 15,-3-15 1-15,21-19-11 16,0-3 1-16,4-1-3 16,-4 1 0-16</inkml:trace>
  <inkml:trace contextRef="#ctx0" brushRef="#br0" timeOffset="41750.0306">29584 4377 83 0,'-4'-11'41'0,"4"0"-64"0,0 11 91 16,0-19-74-16,4 4 1 16,10 0-19-16,-10 4 0 15,27-1 20-15,-6 5 0 16,0 18-17-16,-4 4 0 0</inkml:trace>
  <inkml:trace contextRef="#ctx0" brushRef="#br0" timeOffset="42305.6556">29986 4788 41 0,'-7'-27'20'0,"-7"5"-11"0,14 14 39 16,-18-7-45-16,11 4 1 16,-25 15 3-16,4-1 1 15,-14 9-10-15,14-1 0 16,-11 27 5-16,11-8 1 16,7 22-3-16,3-7 1 15,25 1-3-15,0-12 0 16,28-8-1-16,1-4 1 15,16-14 0-15,-2-1 1 0,20-14-1 16,-13-1 0-16,-4-18 2 16,-7 7 0-16,-11-3 0 15,0 3 0-15,-14 4 1 16,-7 4 0-16,1 18 0 16,-12-3 1-16,1 30-1 15,-4-8 0-15,10 15-1 16,-10-7 0-16,4 0-3 15,-1-8 0-15,11 1-8 16,-3-8 0-16,17-16-7 16,-3 1 0-16,10-11-2 15,-10 3 0-15</inkml:trace>
  <inkml:trace contextRef="#ctx0" brushRef="#br0" timeOffset="42605.9051">30406 4396 72 0,'-18'4'36'0,"22"-12"-49"0,-4 8 77 0,7 4-67 15,3 0 1-15,8 0-17 16,0-4 0-16,13 7 12 16,-9 1 0-16,9 3-13 15,-13 0 1-15</inkml:trace>
  <inkml:trace contextRef="#ctx0" brushRef="#br0" timeOffset="43057.3571">30917 4547 35 0,'0'11'17'16,"-3"12"-17"-16,3-20 31 0,0 16-30 16,0-4 0-16,0 12 0 15,0-5 1-15,0 1-4 16,0-4 1-16,0-1-3 15,0-3 1-15,0-3-4 16,0-5 0-16,10-7-3 16,-2 0 0-16,6-11 0 15,-4 0 0-15</inkml:trace>
  <inkml:trace contextRef="#ctx0" brushRef="#br0" timeOffset="44123.5443">31066 4502 46 0,'-4'-12'23'0,"-3"1"-31"0,7 11 53 0,0 0-44 15,0 0 0-15,0 4 2 16,0 0 1-16,0 3-4 16,0 1 1-16,-7 14 2 15,7-7 1-15,-4 15-1 16,-3-7 0-16,4 7-1 15,-1-7 1-15,1 14-2 16,-4-7 0-16,0 15-1 16,3-11 1-16,-6 12-1 15,6-5 0-15,-10 8 0 16,10-12 0-16,-10 1 0 16,11-8 0-16,-8 4 0 15,4-8 0-15,-11-7 0 16,4-4 0-16,-3 0-1 0,3-3 1 15,0-12-1-15,-4 0 0 16,0-27 0-16,8 5 0 16,3-27 0-16,3 11 1 15,25-15-1-15,-3 12 1 16,10-12 0-16,-7 16 0 16,32-5 0-16,-7 12 1 15,7 8 1-15,0 7 0 16,-7 18 1-16,-18 1 0 15,-3 22 1-15,-8-3 1 16,-27 30-1-16,6-8 1 16,-13 4-2-16,-1-8 1 0,4 8-2 15,10-7 0-15,18-9-2 16,-10-3 0-16,28-11-1 16,-8-4 1-16,29-11-1 15,-3 0 1-15,3-15 0 16,-11 3 0-16,-14-11 1 15,4 4 0-15,-14 4 1 16,-4 0 1-16,0 11-1 16,-11 0 1-16,1 11-1 15,-4-4 0-15,10 8-2 16,-10-3 1-16,4 3-2 16,6 0 0-16,12-11 0 15,-5-1 1-15,19-6-1 16,-12 3 0-1,40 3 1 1,-11 1 0-16,0 15-1 0,-4-4 1 16,-14 34 0-16,-14-11 0 15,-6 33 0-15,-12-14 0 16,-14 29 0-16,1-22 1 16,-39 23-1-16,-4-8 1 15,-4-12 0-15,8-3 0 16,-1-11 0-16,12-8 1 15,-15-18-1-15,17-9 1 16,1-21-1-16,7 3 0 16,28-42-2-16,0 5 0 15,28-16-4-15,-7 11 0 0,50-29-11 16,-18 18 1-16,88-30-5 16,-32 20 1-16,22-24-1 15,-29 19 0-15</inkml:trace>
  <inkml:trace contextRef="#ctx0" brushRef="#br0" timeOffset="58535.5501">19597 6583 47 0,'0'-27'23'0,"-4"16"-18"0,4 11 24 15,0 0-28-15,0 0 0 16,0 0-1-16,0 0 1 15,0 0-2-15,0 0 0 16,4-8 1-16,-4 8 0 16,7 12 0-16,-4-5 0 15,-3-7-1-15,0 0 1 16,0 0 0-16,0 0 1 16,0 4-1-16,0-4 1 0,0-8-1 15,0 5 0-15,0 3 0 16,0 0 1-16,0-4-2 15,0 4 1-15,0 0 0 16,0 0 0-16,0 0 0 16,0 0 1-16,0 0 0 15,0 0 1-15,4-11 1 16,-4 3 0-16,-4-7 0 16,1 4 1-16,-8 3 0 15,8 4 1-15,-1 1-2 16,1 3 0-16,3 7-1 15,0-3 0-15,3 30 0 16,1-8 0-16,-1 16-1 16,-3-9 1-16,0 16 0 15,0-11 1-15,0 3-1 0,0-7 0 16,-3 0 0-16,3-8 1 16,-4-7-2-16,1-4 1 15,-4 0-2-15,7-3 1 16,0-5-2-16,0 1 1 15,0-20-1-15,0 5 1 16,0-12-1-16,0 4 0 16,0 0 0-16,0 0 1 15,7 4-1-15,-7-1 1 16,0 5-1-16,0-1 1 16,0 1-1-16,0 7 1 0,0 0-1 15,0 0 1-15,0-4-1 16,0 0 0-16,0 4-1 15,0 0 0-15,0 0-1 16,0 0 0-16,0 0-1 16,0 0 1-16,7-7-1 15,-4 3 1-15,11-11 0 16,-7 4 1-16,8-12 1 16,-8 4 1-16,7-11 1 15,-7 4 0-15,-4-1 1 16,4 5 0-16,-7-8 1 15,0 7 0-15,0 4 0 16,0 4 1-16,-10 12-2 16,6-1 1-16,-3 30-1 15,-3-7 0-15,-8 30-1 16,7-12 0-16,-6 39-1 0,-1-20 1 16,11 12 0-16,-4-15 0 15,8 7-5-15,-1-15 0 16,11-11-6-16,4-12 0 15,14-14-6-15,-8-4 0 16,22-42-4-16,-11 4 1 16</inkml:trace>
  <inkml:trace contextRef="#ctx0" brushRef="#br0" timeOffset="58715.979">19971 6278 58 0,'-7'0'29'0,"-11"41"-36"0,18-33 60 0,-14 37-52 15,10-11 0-15,-10 41 0 16,4-15 0-16,-4 34-2 16,3-19 1-16,4 4-5 15,3-18 1-15,8 3-8 16,3-15 0-16,4-16-5 16,-1-2 0-16</inkml:trace>
  <inkml:trace contextRef="#ctx0" brushRef="#br0" timeOffset="59167.0655">19674 6771 57 0,'-7'-19'28'0,"18"0"-35"16,-8 15 55-16,12-22-48 0,-1 7 0 16,21 0-1-16,-3 0 1 15,21 4 0-15,-11 4 0 16,32 4 0-16,-25-1 1 15,11 4 1-15,-14 4 1 16,-7 8 1-16,-11-1 0 16,-14 20 0-16,-7-1 1 15,-14 12-1-15,0-8 1 16,-3 11-3-16,3-7 1 16,14 23-3-16,3-12 1 31,36 0-2-31,-14-8 0 0,24-21-1 15,-13-1 1-15,13-38 0 16,-10 12 0-16,0-31 0 16,-11 8 1-16,-10-18 1 15,-15 10 0-15,-20-18 0 16,-1 11 0-16,-24 8-1 16,3 3 0-16,-10 27-3 15,10 3 1-15,-17 20-7 16,17-1 1-16,7 4-7 15,4 0 0-15,28 11-2 16,0-7 0-16,36-4 0 16,-8-3 0-16</inkml:trace>
  <inkml:trace contextRef="#ctx0" brushRef="#br0" timeOffset="59812.7396">20443 6199 53 0,'-31'-8'26'0,"34"8"-20"0,-3 0 58 15,7-4-61-15,4 1 0 16,17 6 1-16,-7 1 0 15,32 0-7-15,-10 0 1 0,27-4-3 16,-13 0 0-16,38-27-11 16,-21 9 0-16,63-31-4 15,-31 15 0-15</inkml:trace>
  <inkml:trace contextRef="#ctx0" brushRef="#br0" timeOffset="60863.6257">21438 6774 55 0,'-21'4'27'0,"28"4"-30"0,-7-8 50 15,0 0-48-15,0 0 1 16,7 3-8-16,-3-3 0 16,17 0-1-16,-3 0 0 15,20-3-7-15,-6-1 1 16</inkml:trace>
  <inkml:trace contextRef="#ctx0" brushRef="#br0" timeOffset="61012.9462">21946 6759 50 0,'-28'4'25'0,"28"4"-21"16,0-8 49-16,0 0-53 16,0 0 0-16,14-4-9 15,-7 0 0-15,14-7 0 16,-3 3 0-16,31-7-8 15,-10 0 1-15</inkml:trace>
  <inkml:trace contextRef="#ctx0" brushRef="#br0" timeOffset="61147.3211">22391 6722 60 0,'-11'26'30'0,"1"-18"-41"15,10-8 60-15,0 0-57 16,0 0 1-16,17-8-17 15,-3 1 0-15,25-1 24 0,-11 1 0 16</inkml:trace>
  <inkml:trace contextRef="#ctx0" brushRef="#br0" timeOffset="61297.8696">22729 6763 58 0,'-14'15'29'0,"7"-15"-26"0,7 0 56 16,0 0-62-16,0 0 0 15,11-7-14-15,-4-1 1 16,18-7 9-16,-4 4 0 16,28-16-12-16,-17 5 1 0</inkml:trace>
  <inkml:trace contextRef="#ctx0" brushRef="#br0" timeOffset="61823.7591">23333 6338 54 0,'3'-15'27'0,"-3"-11"-20"0,0 18 55 16,0 8-59-16,0 0 0 15,-3 4 1-15,3 0 0 0,-11 37-5 16,4-11 0-16,-11 34 4 16,8-15 0-16,-11 41-2 15,3-22 0-15,-3 34-1 16,7-27 1-16,3 11-5 15,1-18 1-15,6 0-6 16,1-19 1-16,10-19-8 16,3-8 1-16,11-22-4 15,-7 0 1-15,39-22 0 16,-14 3 0-16</inkml:trace>
  <inkml:trace contextRef="#ctx0" brushRef="#br0" timeOffset="62019.1971">23650 6432 62 0,'0'-53'31'0,"0"53"-36"0,0 0 70 16,0 0-65-16,0 0 1 16,4 30-1-16,-1-7 1 15,-6 33-2-15,3-10 1 16,-7 21-3-16,-4-14 1 16,1 19-6-16,-1-20 0 15,4 5-8-15,-4-12 1 16,11-11-5-16,0-4 1 15</inkml:trace>
  <inkml:trace contextRef="#ctx0" brushRef="#br0" timeOffset="62198.7118">23266 6729 62 0,'-21'-7'31'0,"31"3"-32"15,-10 4 63-15,18-8-61 16,-1 5 1-16,22-5 0 15,-11 1 0-15,22-5-6 16,-11 5 0-16,6-8-4 16,-6 7 0-16,28-22-9 15,-17 8 0-15,17-24-3 16,-18 13 1-16</inkml:trace>
  <inkml:trace contextRef="#ctx0" brushRef="#br0" timeOffset="62363.9578">24014 6041 67 0,'0'0'33'0,"17"-19"-41"0,-13 15 69 16,20-3-61-16,-2 3 0 15,16 0-1-15,-9 0 0 16,9 1-4-16,-13-1 0 16,3 4-9-16,-6 0 1 15,9-4-6-15,-6 0 1 16</inkml:trace>
  <inkml:trace contextRef="#ctx0" brushRef="#br0" timeOffset="62559.5194">24370 5845 55 0,'-46'8'27'0,"32"7"-15"0,14-15 50 0,-7 7-58 16,-4-3 0-16,-6 26 1 15,6-7 0-15,-14 22-7 16,8-11 0-16,-4 18-2 15,3-10 0-15,11 7-13 16,0-8 1-16,21-7-5 16,-7-4 1-16,11-4-2 15,-1-3 0-15</inkml:trace>
  <inkml:trace contextRef="#ctx0" brushRef="#br0" timeOffset="62874.6534">24412 6752 61 0,'-24'-4'30'0,"24"8"-42"0,0-4 69 0,3 0-61 16,-3 0 1-16,18-4-17 15,-4 0 0-15,25-11 15 16,-8 0 0-16</inkml:trace>
  <inkml:trace contextRef="#ctx0" brushRef="#br0" timeOffset="63040.9886">25026 6710 49 0,'-21'27'24'0,"7"-20"-5"16,14-7 39-16,-4 4-57 15,1-4 1-15,3 4-6 16,0-4 0-16,7-8-4 15,3 1 1-15,12-4-9 16,-8 3 0-16,35 0-3 16,-14 5 0-16</inkml:trace>
  <inkml:trace contextRef="#ctx0" brushRef="#br0" timeOffset="63161.3384">25492 6669 61 0,'-18'11'30'0,"11"-7"-43"0,7-4 63 16,4-11-59-16,-1 3 1 15,11-3-15-15,-3 3 1 16,24 1 21-16,-10 3 1 16</inkml:trace>
  <inkml:trace contextRef="#ctx0" brushRef="#br0" timeOffset="63323.6926">25767 6680 65 0,'-18'30'32'0,"11"-37"-33"0,7 7 64 0,0 0-63 16,0 0 1-16,7 0 0 15,-7 0 0-15,14-8-6 16,-7 5 0-16,15-1-11 16,-5 0 1-16,4-11-5 15,18-4 1-15,11-7-1 16,10 3 0-16</inkml:trace>
  <inkml:trace contextRef="#ctx0" brushRef="#br0" timeOffset="63865.0581">26328 6571 73 0,'-14'8'36'0,"3"-23"-53"0,11 11 87 0,-3 4-71 15,-1 0 1-15,-7 23-1 16,8-5 0-16,-8 39 1 16,1-8 0-16,10 22-2 15,0-18 1-15,14 0 0 16,-4-12 0-16,33-11 0 16,-8-7 0-16,32-31 0 15,-14 1 0-15,14-24 0 16,-14 5 1-16,7-27 0 15,-14 16 0-15,-14-27 1 16,-8 15 0-16,-41-15 0 16,6 15 1-16,-42 4-2 15,14 11 0-15,-24 34-5 16,10 0 1-16,7 19-10 0,7-4 1 16,25 23-5-16,4-8 1 15,24 15-2-15,0-4 1 16</inkml:trace>
  <inkml:trace contextRef="#ctx0" brushRef="#br0" timeOffset="64165.3659">26751 7064 66 0,'7'19'33'0,"4"-38"-45"0,-8 12 74 16,29-16-62-16,-11 1 1 15,7-24-1-15,-3 12 0 0,17-22 0 16,-6 11 0-16,20-23 1 15,-13 15 0-15,2-18 0 16,-13 18 1-16,3 4 1 16,-10 8 0-16,-11 22-1 15,-7 4 0-15,-10 30 0 16,-1 0 0-16,-6 34-1 16,3-11 0-16,0 37-6 15,-1-15 1-15,16 23-6 16,-8-19 1-16,7 0-8 15,0-15 0-15,3 0-4 16,-6-15 0-16,-1-16 4 16,-3-2 0-16</inkml:trace>
  <inkml:trace contextRef="#ctx0" brushRef="#br0" timeOffset="64331.6633">26949 6895 66 0,'-29'-11'33'0,"37"41"-41"0,-5-27 78 16,1-10-69-16,-1-1 1 15,32-7 0-15,-10 4 0 16,39-8-8-16,-1 0 1 16,4 1-7-16,7 3 1 15,-7 7-7-15,7-3 0 16,0-8-3-16,-10 15 0 16</inkml:trace>
  <inkml:trace contextRef="#ctx0" brushRef="#br0" timeOffset="64660.528">27831 6741 60 0,'-22'-19'30'0,"-9"19"-39"16,27 0 65-16,-24 0-56 15,14 0 0-15,-14 22 1 16,14-7 0-16,-25 38-1 0,7-15 1 16,18 26 0-16,0-15 0 15,17 11 0-15,1-15 0 16,28-4-3-16,-11-11 0 15,32-11-10-15,-11-7 0 16,32-20-7-16,-7-7 1 16</inkml:trace>
  <inkml:trace contextRef="#ctx0" brushRef="#br0" timeOffset="65652.1496">27605 6191 75 0,'-11'4'37'0,"29"7"-44"16,-15-11 72-16,29 4-65 15,-11 0 1-15,32 0-6 16,0-4 1-16,32-12-7 15,-18 5 1-15,39-23-9 16,-25 7 1-16</inkml:trace>
  <inkml:trace contextRef="#ctx0" brushRef="#br0" timeOffset="86444.0531">1856 5506 37 0,'0'-18'18'0,"10"2"0"16,-10 16 18-16,7-11-31 16,-7 4 1-16,4-1 4 15,-1 1 1-15,-3 7-13 16,0 0 0-16,0 15 8 15,0-4 0-15,-3 45-3 16,-1-10 0-16,-6 51-2 16,10-25 0-16,-14 33-1 15,-4-22 1-15,11 4-1 0,-7-23 0 16,0 7 0-16,7-18 1 16,-4-8-1-16,11-11 0 15,-7-15-1-15,3-1 1 16,8-36 0-16,-4 6 0 15,7-40-1-15,4 10 1 16,3-48 0-16,-7 22 0 16,7-26 0-16,-7 23 1 15,3-1-1-15,-2 16 0 16,-1 14 0-16,0 12 0 16,-4 34-1-16,4 0 1 0,0 52-1 15,7-11 0-15,1 46-2 16,-8-20 0-16,17 8-1 15,-3-19 0-15,18 4 0 16,-7-15 0-16,3-30 0 16,-3-4 1-16,7-19 3 15,-11 1 1-15,11-35 2 16,-11 8 1-16,-3-38 0 16,-4 15 0-16,-14-37-1 15,-3 26 1-15,-8 0-3 16,-3 15 1-16,0 19-6 15,3 4 0-15,-3 37-5 16,4-3 0-16,13 29-6 16,-3-7 0-16,25 27-4 15,-11-12 1 1</inkml:trace>
  <inkml:trace contextRef="#ctx0" brushRef="#br0" timeOffset="86805.8251">2667 6003 68 0,'-18'-19'34'0,"-13"-15"-43"0,27 23 71 15,-7 0-64-15,-3 3 1 16,-3 20-1-16,-1-5 1 16,-7 34 1-16,8-10 1 15,3 25-2-15,-4-15 0 0,18 12 0 16,0-12 1-16,18-3-1 15,-11-8 1-15,10-15-1 16,-6-3 1-16,17-28 0 16,-7 5 0-16,4-26 1 15,3 6 0-15,-3-2 0 16,-7 2 1-16,-4-6 0 16,-7 7 1-16,-7 11-1 15,0 4 1-15,-11 34-1 16,1-4 0-16,-1 30-5 15,0-11 0-15,11 11-9 16,0-11 0-16,32-12-6 16,-11-7 0-16,32-11-3 15,0 0 1-15</inkml:trace>
  <inkml:trace contextRef="#ctx0" brushRef="#br0" timeOffset="87135.8681">3369 5755 63 0,'-53'34'31'0,"21"18"-36"0,29-40 68 16,-11 21-64-16,7-6 1 15,-7 22-2-15,14-15 1 16,0 7 0-16,7-7 0 16,24-8-1-16,-9-3 0 15,23-20 0-15,-9 1 0 0,17-15 0 16,-11 0 1-16,11-27 3 15,-11 8 0-15,-7-19 2 16,-3 11 0-16,-11-37 1 16,-3 19 0-16,-29-12 0 15,4 15 1-15,-28 8-3 16,10 11 0-16,-24 30-6 16,10 1 1-16,-7 37-9 15,8-8 0-15,27 12-7 16,4-8 0-16,21-4-4 15,-7-3 0-15</inkml:trace>
  <inkml:trace contextRef="#ctx0" brushRef="#br0" timeOffset="87555.696">4029 5996 60 0,'-7'15'30'0,"7"-4"-26"0,0-11 60 16,7-11-63-16,-4 3 1 15,15-22 0-15,0 7 0 0,10-33-3 16,-7 15 1-16,18-31 1 15,-11 19 1-15,14-22-1 16,-6 15 0-16,2-15 0 16,-13 18 0-16,-7 4-1 15,-1 16 1-15,-13 33-1 16,-4 4 0-16,-4 41-1 16,-3-7 1-16,7 49 0 15,0-15 0-15,7 15-1 16,-3-19 1-16,3 7-5 15,-4-14 1-15,12-1-6 16,-8-7 1-16,7-15-8 16,-7-8 0-16,0-7-4 15,-4-4 0-15</inkml:trace>
  <inkml:trace contextRef="#ctx0" brushRef="#br0" timeOffset="87706.9457">4106 5901 59 0,'-31'-3'29'0,"41"3"-29"0,-10 0 57 15,21 3-54-15,-7-3 0 16,39-3 0-16,-14-1 0 16,25-4-10-16,-11 1 1 15,10-1-6-15,-10 5 1 16,18-5-9-16,-15 1 1 16</inkml:trace>
  <inkml:trace contextRef="#ctx0" brushRef="#br0" timeOffset="87931.508">5006 5717 76 0,'-42'-7'38'0,"-8"10"-45"16,40-3 74-16,-19 8-67 15,8-1 0-15,-14 12 0 16,10-4 0-16,-3 27-1 16,3-12 1-16,8 19-1 15,3-12 1-15,28 12-1 16,-7-15 0-16,35 4-4 15,-7-8 0-15,32-11-7 16,-10-8 1-16,31-15-7 16,-21 0 0-16,57-26-3 15,-33 8 1-15</inkml:trace>
  <inkml:trace contextRef="#ctx0" brushRef="#br0" timeOffset="88517.5447">6406 5683 59 0,'-7'-15'29'0,"-7"15"-32"16,14 0 61-16,-10-4-59 15,-1 4 0-15,-10 4 1 16,7-4 0-16,-14 8 1 15,6-1 0-15,-6 8 0 16,4-3 0-16,-8 14 2 16,11-7 0-16,-1 3-2 15,8-3 1-15,4 0-1 16,3-4 0-16,17 4-1 16,1-4 0-16,31 4-1 0,-10-4 0 15,17 15 0-15,-13-4 0 16,6 0 1-16,-7-3 0 15,-10-4 0-15,-4-4 0 16,-3 4 1-16,-4-4 0 16,-25 4 0-16,8-4 0 15,-33-4 0-15,8 0 0 16,-28-3-1-16,13-1 0 16,-6 1-5-16,7-1 0 15,6 1-7-15,12-1 0 16,20-7-6-16,4 0 1 15,39-3-2-15,-11-1 0 0</inkml:trace>
  <inkml:trace contextRef="#ctx0" brushRef="#br0" timeOffset="88817.0195">6742 5879 78 0,'-4'0'39'0,"-21"15"-60"15,22-11 88-15,-15 14-68 16,8-2 1-16,3 17-2 15,-1-10 0-15,19 11 0 16,3-8 1-16,25 1-2 16,-14-9 0-16,28-6 0 15,-11-5 1-15,11-11 0 16,-11 1 1-16,-3-24 2 16,-11 8 1-16,-7-7 1 15,-3 4 0-15,-29-9 0 16,8 9 0-16,-39-8-4 0,10 11 0 15,-18 8-4-15,15 3 0 16,0 16-6-16,7-5 0 16,17 12-6-16,4-3 0 15,32 18 0-15,-8-11 0 16</inkml:trace>
  <inkml:trace contextRef="#ctx0" brushRef="#br0" timeOffset="89101.8945">7317 5220 75 0,'-4'-7'37'0,"-17"56"-47"15,21-42 82-15,-7 31-71 16,-4-8 1-16,8 49 0 15,-1-19 1-15,1 34-4 16,-1-18 0-16,-3 18 1 16,4-23 0-16,3 8-8 15,0-15 1-15,21-7-9 16,-4-12 0-16,26-11-4 16,-15-8 0-16,35-11-2 15,-10-4 1-15</inkml:trace>
  <inkml:trace contextRef="#ctx0" brushRef="#br0" timeOffset="89597.548">8036 6029 31 0,'-14'-22'15'0,"0"-1"-15"16,14 16 29-16,-3-1-25 15,-1 1 1-15,-3 7 5 16,3 0 1-16,1 22-12 16,-1-7 1-16,8 23 7 15,-4-8 0-15,14 23-2 16,-3-12 0-16,13 0-3 16,-3-10 0-16,15-9-2 15,-8-7 1 1,32-34 1-1,-14 4 1-15,-4-22-1 0,-10 7 0 16,-11-23-1-16,-10 12 1 16,-4-12-5-16,-7 15 0 15,-7 8-7-15,3 4 0 16,8 11-6-16,-4 3 0 16,21 12-2-16,-4 0 1 15</inkml:trace>
  <inkml:trace contextRef="#ctx0" brushRef="#br0" timeOffset="89958.2399">8752 5679 56 0,'15'-33'28'0,"-8"17"-21"0,-4 13 59 0,-3 18-65 15,0-4 0-15,-3 19 0 16,-1-3 1-16,1 33-3 16,3-11 1-16,0 22 0 15,0-11 1-15,3 16-1 16,1-16 0-16,-1 4-1 15,4-15 1-15,-7-4 0 16,0-8 0-16,4-3-1 16,-4-11 1-16,7-31-1 15,-4 5 1-15,15-27-2 16,-4 7 0-16,14-18-1 16,-3 10 1-16,14 5 1 15,-8 7 0-15,5 8 1 16,-4 3 1-16,-8 20 2 15,-3-5 0-15,-3 31-1 16,0-8 1-16,-4 11-6 0,-4-7 1 16,-3 4-9-16,4-12 1 15,3-7-7-15,4-4 0 16,17-26-4-16,-10 3 1 16</inkml:trace>
  <inkml:trace contextRef="#ctx0" brushRef="#br0" timeOffset="90095.4214">9377 5777 73 0,'-18'12'36'0,"8"-12"-57"0,10 0 78 0,7 3-65 15,-4 1 0-15,15 11-18 16,3 8 1-16,14 7 24 16,15 11 0-16</inkml:trace>
  <inkml:trace contextRef="#ctx0" brushRef="#br0" timeOffset="90723.1721">10082 6225 47 0,'-24'-15'23'0,"-12"-4"-16"16,26 12 39-16,-8-1-40 16,-3 4 0-16,0 8 1 15,3-4 0-15,-3 19-10 16,3-4 1-16,8 26 5 15,-1-7 1-15,22 15-3 0,-8-15 0 16,29 4-1-16,0-8 0 16,21-8 0-16,-4-3 0 15,15-8-1-15,-18 1 1 16,3-20 0-16,-10 4 1 16,-4-7-1-16,-7 0 1 15,-28-15-1-15,0 3 1 16,-42-11-1-16,14 8 1 15,-46-4-1-15,21 0 0 16,-11 11 0-16,11 4 1 16,11 3 0-16,10 5 0 15,11-1 0-15,3 5 0 16,25-1 0-16,-3 0 0 0,45-3-1 16,-17 3 1-16,42-4 0 15,0 1 0-15,0 3 0 16,-21 0 1-16,0 12 0 15,-11-5 1-15,-13 24 0 16,-8-8 0-16,-3 26-1 16,-8-4 1-16,1 1-1 15,-4-9 0-15,3-6-1 16,-3-5 0-16,11-10-1 16,-7-5 0-16,20-14 0 15,-6-1 0-15,21-18-1 16,-7 7 1-16,21-7-1 15,-14 7 0-15,14 11 0 16,-15 5 0-16,1 14 0 0,-3 0 0 16,-5 15-3-16,-9-3 1 15,6 3-9-15,-7 1 1 16,7-1-7-16,4-3 0 16,-7-5-3-16,-4-3 0 15</inkml:trace>
  <inkml:trace contextRef="#ctx0" brushRef="#br0" timeOffset="109760.1345">1947 7260 29 0,'-7'-23'14'0,"0"23"1"16,7 0 14-16,0-3-24 16,0 3 0-16,-3 0 4 15,-1 0 0-15,-6-8-11 16,10 4 0-16,-4 8 7 16,1 0 1-16,-1 22-3 15,-3-7 0-15,3 41-2 16,1-7 0-16,-8 52-1 15,8-26 0-15,-8 15 0 16,8-18 0-16,3 6 0 16,-7-18 0-16,0-11-1 15,7-12 1-15,0-11-1 0,0-7 0 16,7-19 0-16,0 0 1 16,-4-35 0-16,4 5 0 15,-3-34 0-15,-1 11 0 16,-3-30 1-16,0 11 0 15,-3-3 0-15,3 18 1 16,-4 0-1-16,4 12 0 16,0 26-1-16,0 4 1 15,4 41-1-15,-1-8 1 16,22 61-1-16,-14-19 0 16,20 15-1-16,-10-19 1 15,22-7-1-15,-18-12 1 16,24-11-1-16,-14-3 1 0,15-27 0 15,-12 0 0-15,12-30 0 16,-11 7 1-16,-8-37-1 16,-6 15 0-16,-18-19 0 15,4 11 0-15,-11 4-2 16,0 12 0-16,-7 14-4 16,7 8 0-16,0 22-4 15,0 1 0-15,10 30-5 16,-3-8 1-16,11 11-1 15,0-11 1-15</inkml:trace>
  <inkml:trace contextRef="#ctx0" brushRef="#br0" timeOffset="110136.8226">2716 7854 56 0,'-7'-26'28'0,"0"7"-36"0,7 15 63 16,-7-11-54-16,0 4 1 15,-7 11 0-15,0 0 0 16,-4 4-3-16,8 0 0 16,-4 22 1-16,3-3 1 15,7 26-1-15,-10-12 1 16,14 16-1-16,0-12 0 16,7 4-2-16,0-7 1 15,15-12-1-15,-8-3 0 16,21-19-1-16,-10-1 1 15,10-21 0-15,-10 3 0 0,-4-12 2 16,4 5 1-16,-4-8 1 16,-4 7 0-16,-3 8 0 15,-3 4 0-15,0 22-1 16,-8 0 1-16,15 16-7 16,-4-5 0-16,28 8-9 15,-6-7 1-15,41-12-4 16,-13-3 0-16,-8-35 1 15,-7 1 0-15</inkml:trace>
  <inkml:trace contextRef="#ctx0" brushRef="#br0" timeOffset="111847.4411">3796 7591 34 0,'-4'-8'17'0,"-6"-3"-12"0,10 11 39 0,-4-7-41 16,4 3 1-16,-7 4 0 16,4 0 1-16,-11 22-7 15,6-3 0-15,1 30 4 16,4-7 0-16,6 44-2 15,-3-22 0-15,18 30-1 16,-4-22 1-16,11-12-1 16,-7-11 1-16,13-15-1 15,-3-8 0-15,15-7 1 16,-11-8 0-16,6-30 0 16,-2 4 1-16,-5-26 1 15,-6 11 0-15,-7-27 1 16,-4 16 0-16,-25-27-1 0,4 16 1 15,-21-5 0-15,0 12 0 16,-8 11-2-16,5 4 0 31,-12 53-8-31,15-12 0 16,14 38-7-16,3-12 0 16,33 20-4-16,-8-12 1 15</inkml:trace>
  <inkml:trace contextRef="#ctx0" brushRef="#br0" timeOffset="112147.9234">4279 8242 48 0,'0'4'24'0,"25"-23"-21"16,-22 11 47-16,19-22-49 15,-5 8 0-15,22-42 1 16,-11 7 0-16,8-10-3 15,-12 14 1-15,4-30 1 16,-6 19 1-16,-1-15-2 16,-7 23 1-16,-7 11-1 15,4 11 1-15,-11 34-1 16,0 0 1-16,0 41-1 16,0-11 0-16,3 42-4 15,1-12 1-15,10 11-6 16,-4-14 1-16,18 7-7 0,-6-15 1 15,2-12-2-15,-6-10 0 16</inkml:trace>
  <inkml:trace contextRef="#ctx0" brushRef="#br0" timeOffset="112297.4828">4576 7982 54 0,'-46'-18'27'0,"17"-5"-31"0,26 15 57 15,-1 5-53-15,1 3 0 16,6 3-2-16,1 1 0 15,10 0-2-15,-7 0 1 16,18 3-8-16,-8-3 1 0,29 7-6 16,-7-3 0-16</inkml:trace>
  <inkml:trace contextRef="#ctx0" brushRef="#br0" timeOffset="112927.8672">5316 7674 47 0,'-3'-19'23'0,"-4"-4"-24"0,7 16 41 16,-4 3-40-16,4 0 0 15,-3 19-2-15,-1-3 1 16,1-1 0-16,-4-4 0 15,3-3-1-15,1 0 1 16,3 4-1-16,0-1 1 0,0 8 1 16,0-4 1-16,0 1 1 15,0 3 0-15,-4-4 0 16,4 0 0-16,0-7 0 16,0 0 1-16,0 3-1 15,0 1 1-15,0-8 0 16,0 0 0-16,-4-4 1 15,-3 0 1-15,-3 4-1 16,-1 0 0-16,-10 4-1 16,7 0 1-16,-18 7-2 15,11-3 0-15,-11 18-1 16,4-3 0-16,0 26-1 16,3-12 0-16,11 27 0 15,3-15 0-15,22 8-4 16,0-16 0-16,24-11-4 15,-3-7 0-15,35-20-6 0,-11-3 0 16,43-15-3-16,-18 0 1 16,35-37 1-16,-31 10 0 15</inkml:trace>
  <inkml:trace contextRef="#ctx0" brushRef="#br0" timeOffset="113604.6575">6269 7805 43 0,'-14'-3'21'15,"-14"-12"-18"-15,24 11 47 0,-10 4-48 16,7 0 0-16,-11 15 1 15,4-4 0-15,-4 27-4 16,8-8 0-16,-1 19 2 16,4-11 1-16,7 18-4 15,0-15 1-15,14 12-8 16,-3-15 0-16,31-8-6 16,-6-4 1-16,2-30-2 15,-9 1 0-15</inkml:trace>
  <inkml:trace contextRef="#ctx0" brushRef="#br0" timeOffset="113949.2699">6653 7828 56 0,'-28'8'28'0,"-4"-8"-36"0,29 0 61 16,-11 18-54-16,3-3 1 15,-6 12-1-15,2-8 1 16,5 11 0-16,-1-8 0 15,8 1-1-15,-1-4 0 16,4-4-1-16,0-4 1 16,14-3 0-16,-3-1 0 15,14 4 0-15,-4 1 0 0,7-1 1 16,-7 0 0-16,0 4 1 16,-7-3 1-16,-7 3 1 15,-3 0 0-15,-18 3 0 16,3-2 1-16,-10 2-2 15,4-3 0-15,-1 0-7 16,4-3 1-16,10-8-10 16,1-1 1-16,20-18-4 15,1 4 1-15,7-30-1 16,-8 7 1-16</inkml:trace>
  <inkml:trace contextRef="#ctx0" brushRef="#br0" timeOffset="114188.7613">6830 7813 50 0,'7'-19'25'0,"3"0"-31"16,-6 16 57-16,17 3-50 0,-3 0 1 16,13 7 0-16,-6-3 1 15,7 18-4-15,-4-3 1 16,0 15 2-16,-6-7 1 16,-5 14 0-16,-6-7 1 15,-11 18-1-15,0-10 0 16,-11 14-1-16,1-14 0 15,-12 7-6-15,8-12 1 16,-3-3-11-16,3-8 1 16,17-14-4-16,4-1 0 15,14-15-2-15,-7 0 1 16</inkml:trace>
  <inkml:trace contextRef="#ctx0" brushRef="#br0" timeOffset="114819.5686">8033 7911 55 0,'-11'7'27'0,"11"-18"-36"0,0 11 61 16,4-4-51-16,-1 1 1 15,11-1 0-15,-3 0 1 16,10 0-4-16,-3 1 1 15,21 3 1-15,-11 0 1 16,25 0-1-16,-18 0 0 16,21 0-1-16,-13 0 1 15,20 0-1-15,-17 0 0 16,35 0 0-16,-21 0 0 16,35 3 0-16,-17 1 0 0,28 0 0 15,-25 0 0-15,46-4 0 16,-25 0 0-16,39 7-1 15,-35-3 1-15,49 0 0 16,-42-1 1-16,60 1-1 16,-46-4 1-16,25 0 0 15,-36 0 1-15,18 0-1 16,-35 0 0-16,7 19 0 16,-25-8 1-16,-10-3-2 15,-11-1 1-15,-18 5-4 16,-10-1 1-16,-11 4-5 15,-7-4 0-15,-10-3-7 16,-4-4 0-16,10-8-3 16,-6 0 1-16,-1-22 0 15,1 7 1-15</inkml:trace>
  <inkml:trace contextRef="#ctx0" brushRef="#br0" timeOffset="115104.0092">10978 7711 47 0,'-3'8'23'0,"17"-4"-25"0,-14-4 52 16,18 0-49-16,-8 0 0 16,22 3 0-16,-11 1 1 15,21 8-3-15,-10-9 0 16,25 5 2-16,-15-1 0 16,22 8-1-16,-19-3 1 0,15 3 0 15,-14-4 0-15,4 0 1 16,-8 1 0-16,-10-1 1 15,-8 0 1-15,-24 12 0 16,0-4 1-16,-38 18-3 16,9-7 0-16,-27 4-6 15,14-7 1-15,3 6-12 16,11-6 1-16,20-1-4 16,1-7 0-16,29-30-1 15,-5-1 1-15</inkml:trace>
  <inkml:trace contextRef="#ctx0" brushRef="#br0" timeOffset="115796.19">12439 7666 62 0,'-7'-4'31'0,"10"-14"-39"0,-3 18 71 0,0 0-63 15,0 0 1-15,-3 30-1 16,-1-8 0-16,-6 42-1 16,6-15 1-16,-13 42 0 15,6-20 0-15,-3 31 0 16,7-20 0-16,-4 1 0 16,4-19 0-16,7-7 0 15,0-12 0-15,7-19 0 16,-7-3 0-16,14-31 0 15,-7 4 0-15,11-33 2 16,-4 7 0-16,-3-42-1 16,-1 16 1-16,-3-27 0 15,4 19 0-15,-11 4 0 16,0 15 0-16,4 22-3 0,-4 4 1 16,0 42-2-16,0-4 1 15,10 33-3-15,1-10 1 16,17 18-2-16,-7-19 0 15,25 1 0-15,-11-8 1 16,11-16 0-16,-7-3 1 16,7-18 2-16,-11-1 0 15,0-19 2-15,-10 5 1 16,-11-20 0-16,0 12 1 16,-14-27-2-16,-7 8 1 0,-10 7-4 15,6 8 1 1,-3 26-7-16,0 0 0 0,10 27-7 15,1-4 1-15,20 22-2 16,-6-11 1-16,17 4 0 16,-7-7 1-16</inkml:trace>
  <inkml:trace contextRef="#ctx0" brushRef="#br0" timeOffset="116140.8636">13152 8347 57 0,'-22'-3'28'0,"22"-31"-31"16,0 26 68-16,0-11-63 15,-7 4 1-15,-3 0 0 16,-1 4 0-16,-10 15-5 16,3 0 1-16,-13 33 2 15,9-7 0-15,12 12-2 16,-4-12 1-16,21 7-1 16,-4-3 0-16,18-7-2 0,-6-9 0 15,20-18 0-15,-7 0 1 16,7-22-1-16,1 3 1 15,10-30 1-15,-15 15 1 16,12-15 2-16,-15 12 0 16,-3 7 0-16,-8 7 0 15,-6 23 0-15,-1 0 0 16,-10 34-4-16,0-8 0 16,0 8-6-16,0-8 1 15,11-7-7-15,7-4 0 16,17-15-3-16,0 0 1 0,18-41 0 15,-14 7 0-15</inkml:trace>
  <inkml:trace contextRef="#ctx0" brushRef="#br0" timeOffset="116338.4825">13959 7444 75 0,'-17'-11'37'0,"-8"34"-56"15,22-20 87-15,-5 31-69 16,-2-7 1-16,6 25-1 15,1-10 1-15,6 14-4 16,1-11 0-16,6 15-6 16,-2-18 1-16,9 10-8 15,-6-10 1-15,-1-12-3 16,-3-7 0-16,-3-31 3 0,3 4 0 16</inkml:trace>
  <inkml:trace contextRef="#ctx0" brushRef="#br0" timeOffset="116516.6908">13758 7659 60 0,'-7'-19'30'0,"43"41"-34"0,-29-18 71 15,31-4-67-15,-6 0 1 16,32-11-1-16,-15 3 1 16,22-7-9-16,-11 4 0 15,31-4-8-15,-20 4 1 16,21-4-4-16,-18 3 0 0,42-25 0 15,-10 3 0-15</inkml:trace>
  <inkml:trace contextRef="#ctx0" brushRef="#br0" timeOffset="116906.3275">15293 7704 57 0,'0'-38'28'0,"3"31"-31"0,-3 7 67 16,0 7-63-16,0 1 0 15,-3 37 0-15,3-7 0 16,-18 56-1-16,11-19 0 16,-17 49-3-16,6-26 1 15,0 7-6-15,11-26 1 16,7 8-8-16,0-16 1 15,7-22-4-15,7-7 1 0,0-35 1 16,-6 1 0-16</inkml:trace>
  <inkml:trace contextRef="#ctx0" brushRef="#br0" timeOffset="117086.7367">15021 8265 58 0,'-42'-19'29'0,"42"23"-38"15,0-4 67-15,18 0-54 16,-1 0 0-16,8 0 0 15,3 0 1-15,43-8-8 16,-22 0 0-16,36-7-2 16,-18 4 0-16,24-8-10 15,-20 8 0-15,17-12-4 16,-10 5 1-16,-22-20-1 16,-6 4 1-16</inkml:trace>
  <inkml:trace contextRef="#ctx0" brushRef="#br0" timeOffset="117702.382">14062 8302 44 0,'0'-11'22'0,"0"-4"-19"16,0 15 50-16,-7-11-50 15,0-1 1-15,-4 1 0 16,0 3 1-16,-13 5-7 16,6-1 1-16,-7 15 3 15,1-3 0-15,-12 26-2 16,15-8 1-16,14 19-3 0,-7-11 1 15,14 4-2-15,0-5 0 16,18-6-1-16,-4-8 0 16,11-12 0-16,3-3 1 15,7-12 1-15,-17 1 0 16,3-8 4-16,-4 4 0 16,-2-16 2-16,-1 12 1 15,-7 0 1-15,3 4 0 16,-10 11-1-16,0 0 0 15,4 19-6-15,-1-4 0 16,1 15-8-16,3-11 1 0,11 3-8 16,-1-3 0-16,19-4-3 15,-15-4 1-15,10-14 3 16,-13 3 0-16</inkml:trace>
  <inkml:trace contextRef="#ctx0" brushRef="#br0" timeOffset="118093.0858">14446 8415 57 0,'-3'-22'28'0,"-11"-35"-35"16,14 46 66-16,0 15-59 16,0-1 0-16,-4 1-1 15,-3-4 0-15,-4 23 1 16,1-5 0-16,3 13-1 16,-4-9 0-16,8 8 0 15,3-7 0-15,7-4 0 16,3-4 0-16,-3-8 0 0,0 1 1 31,11-1 0-31,0 1 0 16,-11 3 0-16,3-3 0 15,-10 22 0-15,0-8 0 16,-10 8 0-16,6-7 0 16,1 15 0-16,-11-8 0 15,-1 0 0-15,1-4 0 16,-3-3 0-16,10-8 0 15,-11-11-1-15,15-1 1 16,6-10-1-16,-3-1 0 0,7-18-2 16,7 7 1-16,7-7-6 15,-3 3 1-15,10-11-6 16,0 8 0-16,1 0-2 16,-1 3 1-16</inkml:trace>
  <inkml:trace contextRef="#ctx0" brushRef="#br0" timeOffset="118392.9556">14069 8118 48 0,'-7'-11'24'0,"-25"18"-24"0,28-7 49 16,-20 15-48-16,6-4 0 16,-17 35 1-16,0-13 0 15,-1 31-3-15,15-15 0 16,-11 42 1-16,11-20 1 16,4 16-5-16,-1-20 1 15,18 5-6-15,-7-16 1 16,17 20-6-16,5-24 1 15,13-18-3-15,4-8 1 0</inkml:trace>
  <inkml:trace contextRef="#ctx0" brushRef="#br0" timeOffset="118647.7366">14478 8355 56 0,'7'-4'28'0,"11"8"-38"15,-18-4 60-15,28 11-50 16,-10 0 1-16,6 20 0 16,1-9 1-16,7 27-2 15,-11-15 0-15,-14 22 1 16,7-14 1-16,-21 29-1 16,0-14 0-16,-18 25-3 15,-3-21 1-15,-7 6-7 16,14-14 1-16,-25 7-8 15,21-11 1-15,-10-26-3 0,6-4 1 16</inkml:trace>
  <inkml:trace contextRef="#ctx0" brushRef="#br0" timeOffset="120151.1137">16189 8080 54 0,'-18'-15'27'0,"18"19"-30"0,0-4 56 15,-3 0-53-15,-1 0 1 16,-6 19-1-16,10 0 1 16,-7 48-1-16,0-14 0 15,7 30-1-15,0-19 0 16,24 22-2-16,-13-22 1 16,31-4-1-16,-17-14 0 0,17-24 0 15,-17-3 0-15,24-30 1 16,-13-1 0-16,-1-18 3 15,-3 4 0-15,-11-42 1 16,-4 16 1-16,-13-35 0 16,7 23 1-16,-29-15-1 15,4 19 1-15,-11 15-2 16,7 11 0-16,-27 30-2 16,9 0 1-16,-17 34-7 15,15-7 1-15,13 33-8 16,7-10 0-16,32 10-3 15,-10-11 1-15,24-11-2 16,-7-8 1-16</inkml:trace>
  <inkml:trace contextRef="#ctx0" brushRef="#br0" timeOffset="120419.685">16552 8697 55 0,'-14'0'27'0,"32"-22"-32"0,-11 14 64 16,14-22-59-16,-3 8 1 15,10-27-1-15,-3 11 1 16,10-26-1-16,0 11 1 16,8-14 0-16,-19 14 1 15,11-7 0-15,-6 15 0 16,-8 11 0-16,-3 7 1 0,-15 20-2 16,8-1 0-16,-11 42-1 15,0-8 1-15,7 38-6 16,0-15 1-16,10 15-7 15,-10-15 1-15,15 19-7 16,2-15 1-16,-3-8-3 16,-3-11 1-16</inkml:trace>
  <inkml:trace contextRef="#ctx0" brushRef="#br0" timeOffset="120602.1917">16743 8494 62 0,'10'4'31'0,"33"-15"-43"16,-29 7 65-16,18 0-53 16,-11 0 0-16,21 8-4 0,-7 0 0 15,-6-4 0-15,2 0 0 16,15-8-9-16,-14 5 1 16,28-5-5-16,-14 0 1 15</inkml:trace>
  <inkml:trace contextRef="#ctx0" brushRef="#br0" timeOffset="120809.612">17406 8276 67 0,'-53'26'33'0,"-10"23"-43"0,49-41 70 16,-4 26-60-16,0-8 0 0,1 27 0 16,2-16 0-16,15 16-1 15,0-12 1-15,25 8-3 16,-14-11 1-16,31-8-4 15,-10-4 1-15,21-18-9 16,-11-1 0-16,22-22-3 16,-11 4 1-16,6-38 0 15,-9 11 0-15</inkml:trace>
  <inkml:trace contextRef="#ctx0" brushRef="#br0" timeOffset="121125.549">17699 7715 79 0,'10'4'39'0,"8"-19"-59"0,-11 11 92 16,28-3-72-16,-10-1 0 15,21 8-5-15,-7 0 0 16,21-7-2-16,-14 3 0 16,21 0-10-16,-11 0 1 0,29-3-4 15,-22 3 1-15,4-15 0 16,-14 4 1-16</inkml:trace>
  <inkml:trace contextRef="#ctx0" brushRef="#br0" timeOffset="122325.9612">18228 8633 59 0,'11'-30'29'0,"-8"8"-21"16,4 14 29-16,-17 1-34 16,3-1 0-16,-15 1 0 15,5-1 1-15,-19 19-6 16,1 1 1-16,-4 21 2 16,8-6 1-16,-1 18-3 0,7-11 0 15,8 11 0-15,2-11 0 16,15 3-1-16,0-10 1 15,22-16-1-15,-5-3 1 16,19-23 0-16,-5 0 0 16,8-12 1-16,0 1 0 15,-11-4 0-15,-3 3 1 16,-15 1 1-16,1 3 0 16,-4 12 0-16,-7 4 1 15,-18 22-1-15,8 0 1 0,-1 22-2 16,-3-6 1-16,11 25-6 15,-1-15 1-15,11 8-7 16,11-11 1-16,17-8-7 16,-10-7 0-16,17-20-3 15,0 1 1-15,1-34 2 16,-15 7 1-16</inkml:trace>
  <inkml:trace contextRef="#ctx0" brushRef="#br0" timeOffset="122806.4401">18570 8821 30 0,'11'-3'15'0,"10"-12"-14"16,-10 11 34-16,-1-4-33 16,1 5 1-16,-4-5 4 15,10 1 1-15,-10-1-7 0,4 1 0 16,-11-5 7-16,0 5 0 15,-11-1 0-15,4 1 1 16,-21 3-3-16,0 0 0 16,-7 8-3-16,3 0 0 15,0 11-3-15,11-4 1 16,0 15-3-16,3-7 0 16,15 15-2-16,-4-11 0 15,17-5 0-15,-3-3 1 16,18-7 0-16,-4 0 0 15,14-8 1-15,-10 0 1 0,7-8 1 16,-11 0 1-16,0 8 0 16,-10 0 1-16,6 16-1 15,-10-1 0-15,-7 26-1 16,0-7 0-16,-10 15-1 16,-4-8 0-16,-7 12 0 15,3-8 0-15,-7-7-1 16,4-12 1-16,3 4-4 15,1-4 1-15,10-14-7 16,-4-1 0-16,22-22-3 16,-4 3 1-16,7-26-3 15,-3 8 1-15</inkml:trace>
  <inkml:trace contextRef="#ctx0" brushRef="#br0" timeOffset="123105.5635">17995 8490 33 0,'4'-34'16'0,"-1"-14"-10"0,-3 36 34 15,-3-10-34-15,-1 3 0 16,-10 8 2-16,7 3 1 15,-18 34-12-15,11-7 1 0,-21 56 7 16,14-22 0-16,-11 49-3 16,14-27 1-16,8 49-4 15,3-33 1-15,14 10-7 16,0-22 0-16,28 0-8 16,-3-15 1-16,24-19-3 15,-6-7 0-15</inkml:trace>
  <inkml:trace contextRef="#ctx0" brushRef="#br0" timeOffset="123332.2131">18884 8569 46 0,'21'-3'23'0,"8"14"-23"15,-22-11 45-15,14 15-45 16,-4-4 1-16,5 19 0 0,-5-7 1 15,1 22-2-15,-8-11 1 16,-10 30 1-16,0-11 0 16,-14 22 0-16,0-15 0 15,-42 34-5-15,13-22 1 16,-34 48-11-16,17-33 0 16</inkml:trace>
  <inkml:trace contextRef="#ctx0" brushRef="#br0" timeOffset="132730.2611">26402 7433 45 0,'-35'-8'22'0,"31"1"-12"0,4 7 23 0,7-4-31 15,14 0 0-15,22-3 2 16,-8-1 0-16,57 5-5 16,-22-1 0-16,25 8 3 15,-20-1 0-15,41-3-4 16,-28 0 0-16,32 8-7 16,-28-4 1-16,10 7-8 15,-21-4 1-15</inkml:trace>
  <inkml:trace contextRef="#ctx0" brushRef="#br0" timeOffset="132924.7418">26896 7568 62 0,'-46'15'31'0,"71"16"-33"0,-15-28 59 15,15 12-57-15,-4-3 1 16,64 6-2-16,-22-2 0 15,61-5-7-15,-36-4 1 16,81-7-9-16,-42 0 0 16,74-22-3-16,-49 7 1 15</inkml:trace>
  <inkml:trace contextRef="#ctx0" brushRef="#br0" timeOffset="134112.524">2561 10029 43 0,'-7'-15'21'0,"0"-3"-11"16,7 10 22-16,-3 4-30 16,-1 0 0-16,-7 12 1 15,8-4 1-15,-11 15-5 16,7-4 1-16,-11 34 3 15,11-12 0-15,7 50-1 16,0-20 0-16,0 54-2 16,0-31 1-16,21 16-2 15,-10-24 1-15,21-21-2 16,-11-16 1-16,32-34-1 16,-11-3 0-16,25-42 1 15,-14 7 0-15,17-40 1 0,-20 14 0 16,-4-45 2-16,-15 27 0 15,-16-27 1-15,-8 22 0 16,-32-6 0-16,4 21 0 16,-32 31-2-16,18 8 1 15,-29 33-6-15,18-3 1 16,0 37-9-16,15-8 1 16,24 24-5-16,3-9 0 15,25 12-1-15,-10-15 1 16</inkml:trace>
  <inkml:trace contextRef="#ctx0" brushRef="#br0" timeOffset="134486.082">3246 10767 50 0,'-22'7'25'0,"19"-3"-32"15,3-4 57-15,3-7-48 16,1-1 0-16,10-22 0 16,-10 4 1-16,20-23-4 15,-6 11 1-15,42-37 1 16,-18 22 1-16,22-37-1 16,-18 22 1-16,-1-11-1 15,-6 15 0-15,-11-7 1 16,-6 14 0-16,-5 20-1 0,-3 7 1 15,-7 30-1-15,4 0 1 16,-11 60-1-16,0-15 0 16,14 56-1-16,-3-21 1 15,-1 25-2-15,4-26 0 16,4 11-6-16,-7-18 0 16,6-8-8-16,-3-15 1 15,15-19-5-15,-8-4 1 16</inkml:trace>
  <inkml:trace contextRef="#ctx0" brushRef="#br0" timeOffset="134651.6487">3436 10658 56 0,'-42'15'28'0,"59"-11"-30"16,-17-4 55-16,25 0-52 16,-4 0 0-16,29 3-3 15,-12-3 1-15,22-3-6 16,-14-1 1-16,28-7-9 15,-24-1 1-15,17 12-4 16,-11 0 1-16</inkml:trace>
  <inkml:trace contextRef="#ctx0" brushRef="#br0" timeOffset="134861.217">4445 10541 59 0,'-21'-4'29'0,"-7"31"-29"16,24-23 61-16,-21 14-60 0,8 1 1 15,-8 11-1-15,4-7 1 16,0 14-3-16,7-6 0 16,21 2 1-16,-4-6 0 15,29-5-3-15,-11-3 0 16,21-15-6-16,-6 0 1 16,13-27-8-16,-10 8 1 15,21-30-4-15,-14 11 0 16</inkml:trace>
  <inkml:trace contextRef="#ctx0" brushRef="#br0" timeOffset="135073.873">4643 9879 67 0,'14'-4'33'0,"35"0"-43"16,-35 4 70-16,36-3-62 15,-12-1 1-15,29-4-18 16,-7 5 0-16,32-20 13 16,-18 4 0-16,14-11-13 15,-21 7 1 1</inkml:trace>
  <inkml:trace contextRef="#ctx0" brushRef="#br0" timeOffset="135762.7358">6107 10233 74 0,'-4'0'37'0,"8"15"-51"0,-4-15 81 0,10 30-67 16,-3-8 1-16,7 42 0 15,-7-15 1-15,0 30-3 16,4-19 0-16,0 27-3 16,-1-23 0-16,8-4-7 15,-8-11 0-15,15-19-8 16,-4-3 1-16,0-16-2 15,-3-4 0-15</inkml:trace>
  <inkml:trace contextRef="#ctx0" brushRef="#br0" timeOffset="135928.0807">6032 10534 54 0,'-52'-53'27'0,"55"53"-29"16,-3 0 55-16,21-4-49 15,-3 4 1-15,35-7 0 16,-7 3 0-16,24 4-8 15,-13 0 0-15,17-11-3 0,-14 3 0 16,46-11-10-16,-25 4 0 16,32-4-3-16,-18 4 0 15</inkml:trace>
  <inkml:trace contextRef="#ctx0" brushRef="#br0" timeOffset="136227.7079">7497 9860 63 0,'-36'0'31'0,"33"34"-41"16,3-30 65-16,0 37-52 15,0-7 0-15,3 64 0 16,1-23 1-16,3 57-7 16,-7-38 1-16,0 34-1 15,0-27 0-15,3-14-8 16,1-19 1-16,31-1-8 16,-10-14 1-16,7-49-1 15,-4 0 0-15</inkml:trace>
  <inkml:trace contextRef="#ctx0" brushRef="#br0" timeOffset="136423.0626">7874 9996 60 0,'-11'-31'30'0,"4"62"-33"0,7-28 66 16,-3 39-60-16,-4-8 0 16,3 52 0-16,1-18 0 15,-1 33-6-15,1-29 1 16,3 14-3-16,0-18 1 15,3 7-12-15,1-18 1 16,13-8-4-16,-6-12 1 16,3-14-2-16,-7-4 1 0</inkml:trace>
  <inkml:trace contextRef="#ctx0" brushRef="#br0" timeOffset="136723.8179">7437 10616 59 0,'-15'-15'29'0,"47"-7"-40"15,-25 14 68-15,46-3-55 16,-11 0 1-16,26-1 2 16,-19 5 1-16,32-8-8 15,-21 4 1-15,14 22 4 16,-10-4 1-16,-11 27-2 16,-11-7 1-16,-21 25-1 15,-3-14 1-15,-29 22-1 16,4-11 1-16,-14 30-1 15,3-15 1-15,4 7-2 16,7-18 1-16,14 4-3 16,0-16 1-16,25-7-9 0,-7-8 1 15,45-15-10-15,-20-3 1 16,48-31-2-16,-27 5 0 16,14-28-2-16,-18 13 0 15</inkml:trace>
  <inkml:trace contextRef="#ctx0" brushRef="#br0" timeOffset="137024.4743">8922 10579 62 0,'-64'0'31'0,"22"34"-39"0,35-31 70 15,-11 24-62-15,1-5 1 0,10 20-2 16,-4-12 1-16,22 19-2 16,-4-12 1-16,35 16-1 15,-7-12 0-15,29-14-1 16,-18-5 1-16,21-25 0 15,-15-1 0-15,26-30 2 16,-18 11 1-16,7-29 2 16,-14 10 0-16,-21-22 1 15,-4 15 0-15,-42-22 0 16,0 11 0-16,-32 11-2 16,7 11 0-16,-31 31-7 15,13-1 0-15,-17 34-10 16,18-7 0-16,31 23-3 15,4-12 0-15,28 26-1 16,0-14 0-16</inkml:trace>
  <inkml:trace contextRef="#ctx0" brushRef="#br0" timeOffset="137593.3719">10403 10786 63 0,'0'-4'31'0,"11"4"-38"16,-11 0 71-16,7-4-62 16,0 4 0-16,4 0 0 15,-4 0 1-15,14 4-5 16,-3 0 1-16,27 0 2 15,-6-1 0-15,28 1-2 16,-14 0 1-16,32-4 0 16,-18 0 1-16,14-11-1 0,-25 3 1 15,22-18 0 1,-18 7 1-16,0-19 1 0,-14 8 0 16,-18-15 1-16,-3 7 0 15,-32-26 0-15,3 15 0 16,-31-7-2-16,10 15 0 15,-24 3-4-15,6 12 0 16,-16 7-7-16,13 8 1 16,7 18-9-16,7 1 0 15,25 33-4-15,4-11 1 16,13 30 0-16,1-15 1 0,-1 8 4 16,1-11 0-16</inkml:trace>
  <inkml:trace contextRef="#ctx0" brushRef="#br0" timeOffset="137909.9863">10848 11369 51 0,'-39'15'25'0,"18"-15"-24"16,17 0 59-16,-13-11-55 16,3-1 0-16,-18-3 1 15,7 4 0-15,-14-26-9 16,11 10 1-16,-7 1 5 15,7 7 1-15,-11-11-3 16,11 7 0-16,6 5-1 16,5 2 0-16,17 16 0 15,0 0 0-15,32-3 0 0,-4 3 1 16,60 7 0-16,-21-3 0 16,57 0 0-16,-33 0 0 15,72-1-1-15,-47 1 1 16,32-8-11-16,-35 1 1 15,39-5-8-15,-43 4 0 16,15 4-2-16,-33 0 0 16</inkml:trace>
  <inkml:trace contextRef="#ctx0" brushRef="#br0" timeOffset="143359.5444">13113 10537 52 0,'0'-18'26'0,"0"-20"-11"0,0 27 27 16,0-4-38-16,0 0 0 15,0 7 1-15,0 1 1 16,0 25-8-16,0-3 1 15,0 42 4-15,0-16 1 16,-11 61-3-16,4-31 1 16,-3 42-2-16,-1-30 1 15,-10 37-4-15,10-29 0 16,-3 3-5-16,7-23 0 16,14-18-6-16,-7-15 0 0,21-35-6 15,-3 1 0-15</inkml:trace>
  <inkml:trace contextRef="#ctx0" brushRef="#br0" timeOffset="143554.9464">13388 10601 48 0,'3'-105'24'0,"-6"52"-17"15,3 42 41-15,0 0-44 16,-7-1 1-16,0 35 1 16,-4-8 1-16,-6 45-10 15,10-11 1-15,-25 45 5 16,18-26 1-16,0 37-8 15,6-26 0-15,-2 8-6 16,3-23 0-16,7 4-7 16,0-16 1-16,7-10-3 15,3-8 0-15</inkml:trace>
  <inkml:trace contextRef="#ctx0" brushRef="#br0" timeOffset="143989.6669">12961 11012 54 0,'-35'-27'27'0,"35"1"-34"0,0 15 56 16,32-8-49-16,-15 4 0 16,25-8 0-16,-10 4 0 15,42 0 0-15,-21 4 0 16,28 4 1-16,-17 4 0 0,13-1 2 16,-17 4 0-16,-7 4 1 15,-10 0 1-15,-15 15 1 16,-7-3 0-16,-10 22-2 15,-4-8 1-15,-4 30-2 16,-3-7 0-16,11 23-2 16,-8-20 0-16,26 12-2 15,-12-15 0-15,26-11 0 16,-8-8 1-16,28-30-1 16,-13 0 0-16,27-30 1 15,-17 7 0-15,-10-26 0 16,-8 12 1-16,-21-23 0 15,0 11 1-15,-42-15-1 16,11 11 0-16,-40 8-1 16,15 7 1-16,-18 16-6 15,7 3 0-15,7 23-7 16,18-1 0-16,7 16-6 0,4-4 1 16,27 12-3-16,-3-9 1 15,14 20 3-15,-6-4 1 16</inkml:trace>
  <inkml:trace contextRef="#ctx0" brushRef="#br0" timeOffset="144230.0743">14153 11181 60 0,'46'15'30'0,"7"-49"-35"0,-35 27 70 15,7-31-62-15,3 8 0 16,7-38 0-16,-14 15 0 16,25-26-4-16,-11 23 0 0,8-19 2 15,-1 18 1-15,-17 5-1 16,3 10 0-16,-10 20 0 15,-1 7 0-15,1 37-1 16,-15 1 1-16,8 26-5 16,-4-12 0-16,7 27-6 15,0-15 0-15,7 8-8 16,-6-16 1-16,9 0-3 16,4-3 1-16,-28 0 2 15,0-8 1-15</inkml:trace>
  <inkml:trace contextRef="#ctx0" brushRef="#br0" timeOffset="144396.3241">14503 10974 74 0,'-29'4'37'0,"29"-1"-55"15,0-3 88-15,11-3-70 16,0-1 0-16,13 8 0 0,5-4 0 16,9-4-5-16,-6 0 0 15,32 8-7-15,-22 0 1 16,39-4-7-16,-24 0 0 15,20-8-2-15,-20 1 0 16</inkml:trace>
  <inkml:trace contextRef="#ctx0" brushRef="#br0" timeOffset="144604.8874">15332 10801 60 0,'-39'-8'30'0,"-14"20"-29"0,46-12 64 15,-21 15-63-15,10-4 0 0,0 15-1 16,1-3 1-16,3 18-3 15,7-3 1-15,7 11 1 16,0-12 0-16,24 5-1 16,-10-8 0-16,43-8-5 15,-11-3 0-15,38-20-10 16,-17 1 1-16,43-26-4 16,-26 3 1-16,51-15-4 15,-44 8 1-15</inkml:trace>
  <inkml:trace contextRef="#ctx0" brushRef="#br0" timeOffset="144981.8222">16916 10695 55 0,'0'-11'27'0,"0"4"-20"0,0 7 59 0,0 0-64 16,0 0 1-1,0 15 1-15,0-4 0 0,0 38-6 16,0-11 1-16,10 44 3 16,-3-18 0-16,0 15-6 15,-7-18 1-15,4 6-9 16,-1-14 1-16,15-12-7 16,-4-7 0-16,-7-15-3 15,7-4 0-15</inkml:trace>
  <inkml:trace contextRef="#ctx0" brushRef="#br0" timeOffset="145160.0431">16619 10978 73 0,'-35'-15'36'0,"39"18"-50"16,-4-3 79-16,31-3-64 16,-13-1 0-16,38-7 0 0,-6 3 0 15,20-3-6-15,-6-1 0 16,38-3-7-16,-28 4 1 15,57-4-7-15,-29 4 1 16,22-1-4-16,-33 5 1 16</inkml:trace>
  <inkml:trace contextRef="#ctx0" brushRef="#br0" timeOffset="145672.0952">18038 10710 57 0,'-36'-11'28'0,"-10"7"-28"0,36 4 61 16,-18 8-60-16,10-4 1 0,-10 18-1 15,3-3 1-15,7 30-4 16,1-8 1-16,17 35 1 16,0-16 0-16,17 8-2 15,1-16 1-15,31 1-1 16,-10-12 1-16,28-14 0 16,-14-8 0-1,21-38 1 1,-14 4 0-16,-21-23 2 15,-11 8 0-15,-42-15 0 16,4 7 0-16,-54-11 0 16,11 12 0-16,-32-5-1 15,18 12 0-15,4 11 0 16,10 4 0-16,18 4-1 16,14 0 0-16,17-1 0 15,1 1 0-15,48 0 0 16,-2 0 0-16,45-8-1 0,-18 4 1 15,22-8 1-15,-21 8 0 16,13 0 0-16,-17 4 0 16,0 11 1-16,-14 0 1 15,-7 26 1-15,-7-3 1 16,-14 37-1-16,-4-15 0 16,-7 38-1-16,-7-16 1 15,-3 24-5-15,-1-23 0 16,8 3-9-16,-4-15 1 15,10-7-9-15,5-15 0 16,27-26-3-16,-7-1 0 0,11-26 0 16,-10 4 1-16</inkml:trace>
  <inkml:trace contextRef="#ctx0" brushRef="#br0" timeOffset="145838.3594">19036 10865 65 0,'-4'-42'32'0,"-6"57"-32"15,10-15 71-15,-11 34-69 16,-3-7 1-16,0 33-1 15,7-19 1-15,0 38-5 16,-4-15 0-16,15 11-4 16,-4-14 1-16,14 6-10 15,0-18 0-15,14-11-5 16,-7-8 1-16,4-15-2 16,-4 0 0-16</inkml:trace>
  <inkml:trace contextRef="#ctx0" brushRef="#br0" timeOffset="149364.3564">18708 10959 41 0,'0'4'20'0,"0"-1"-6"16,0-3 21-16,10 0-29 15,-10 0 0-15,25 4 6 16,-7 0 0-16,17-4-15 16,-3 0 0-16,10 4 8 15,-3-1 1-15,3 5-9 0,8-8 0 16,10-4-8-16,-15 0 0 16,51-3-7-16,-26-1 1 15,40-14-2-15,-29 7 0 16</inkml:trace>
  <inkml:trace contextRef="#ctx0" brushRef="#br0" timeOffset="149739.3744">19671 10432 68 0,'-11'-34'34'0,"29"15"-38"16,-15 16 74-16,19-9-69 15,-5 5 0-15,64-12-1 16,-21 4 1-16,71-8-11 0,-32 5 0 16,95-16-8-16,-50 4 1 15,47-31-4-15,-54 16 0 16</inkml:trace>
  <inkml:trace contextRef="#ctx0" brushRef="#br0" timeOffset="160113.6369">22214 10616 41 0,'0'-33'20'0,"4"-5"-8"15,-1 27 21-15,-3-12-32 16,0 8 1-16,8-4 2 16,-5 4 1-16,-3 15-5 15,0 0 0-15,4 19 5 16,-1-4 0-16,8 41 0 15,-8-7 0-15,4 38-2 16,-3-19 1-16,3 48-2 0,-4-22 1 16,-3 12-5-16,0-23 1 15,7-1-4-15,-3-18 0 16,7-7-9-16,-4-16 1 16,24-33-5-16,-2-1 1 15,13-48 0-15,-7 11 1 16</inkml:trace>
  <inkml:trace contextRef="#ctx0" brushRef="#br0" timeOffset="160459.566">23068 10282 54 0,'-25'-27'27'0,"15"35"-32"0,10-8 61 0,-11 22-53 16,8-3 1-16,-22 45 0 15,4-15 0-15,-32 45-6 16,18-22 1-16,-22 52 3 15,15-34 1-15,-18 8-3 16,18-19 1-16,-11 11-1 16,10-18 1-16,5-12-3 15,6-15 1-15,7-15-2 16,4-7 0-16,10-19 0 16,-3-1 0-16,14-22 0 15,0 4 0-15,7-3 1 16,4 3 1-16,10 15 0 15,-3 0 1-15,10 30 0 16,-3-8 0-16,13 12-1 16,-9-11 0-16,31 3-5 15,-15-3 0-15,30-8-7 0,-23-4 0 16,23-22-3-16,-12-1 1 16</inkml:trace>
  <inkml:trace contextRef="#ctx0" brushRef="#br0" timeOffset="161075.3506">23661 11580 47 0,'-11'-8'23'0,"11"4"-17"16,0 4 46-16,-10 4-50 15,6 0 0-15,-3 19 2 16,-4-5 1-16,8 39-6 15,-1-16 0-15,1 27 4 16,-1-15 0-16,4 7-2 16,0-11 1-16,11 0-2 15,0-4 1-15,-4-11-1 0,-4-8 1 16,1-15-1-16,3 1 1 16,3-24-1-16,4 5 1 15,8-16-1-15,-5 8 1 16,15-26-1-16,0 14 0 15,10-3-1-15,-14 8 1 16,11 7-1-16,-11 3 1 16,8 16 0-16,-8-4 0 15,7 15 0-15,-10-3 1 16,-8 18-1-16,-6-8 1 16,-11 16 0-16,0-12 1 15,-14 12-1-15,0-8 1 0,-29 4 0 16,8-8 0-16,-14 0-2 15,6-3 0-15,1-12-8 16,7-3 1-16,10-16-9 16,7 1 0-16,29-31-3 15,-4 8 1-15,18-30-2 16,-4 15 1-16</inkml:trace>
  <inkml:trace contextRef="#ctx0" brushRef="#br0" timeOffset="161496.0928">24246 10899 38 0,'-17'-4'19'0,"17"-7"-16"0,0 11 42 16,3-8-42-16,-3 8 1 0,0 0 3 15,0 0 0-15,11 0-8 16,-8 0 0-16,12 0 6 15,-5 0 1-15,11 0-2 16,-3 0 0-16,21-4-2 16,-11 1 0-16,28-5-2 15,-13 0 0-15,6 5-6 16,-7-1 0-16,11 0-9 16,-10 0 1-16,-1 4-5 15,-10 0 1-15,3-30 1 16,-10 8 0-16</inkml:trace>
  <inkml:trace contextRef="#ctx0" brushRef="#br0" timeOffset="162065.9507">24313 11222 55 0,'4'-7'27'0,"3"7"-32"0,-7 0 63 15,11 7-55-15,-1-3 1 16,11-4 0-16,-7 0 0 15,22-8-8-15,-12 5 1 16,15 6-2-16,-11 1 0 16,8-4-10-16,-12 0 1 15,-6-4-5-15,0 1 0 16</inkml:trace>
  <inkml:trace contextRef="#ctx0" brushRef="#br0" timeOffset="163927.1586">25545 11087 39 0,'-36'7'19'0,"5"-7"-9"0,27 0 20 15,-10 0-25-15,3 0 1 16,1-3 2-16,6 3 1 16,4 0-12-16,0 0 1 15,18-8 6-15,-4 1 1 16,7 7-3-16,-7 0 0 16,15 3-1-16,-8 1 0 15,10 0-1-15,-6 0 0 16,39-4 0-16,-11 0 1 15,38-4 0-15,-17 0 0 16,36-3 0-16,-29 3 1 0,56-8-1 16,-31 5 1-16,46-1-1 15,-32 5 0-15,53-1-1 16,-43 4 0-16,50 7 0 16,-46-3 0-16,67 4 0 15,-3-1 0-15,-15 5 0 16,-3-5 0-16,0 1 0 15,-7 3 1-15,-14-4-1 16,-11 8 0-16,-3-3 0 16,-8-1 0-16,-3 4 0 15,-14-4 1-15,-21-3-2 16,-7 3 1-16,-11-3 0 16,-7-1 1-16,7-3-2 15,-14 3 1-15,-7-3-2 16,4-4 0-16,-4 0-1 15,-1 0 0-15,-6-4-5 0,-3-3 1 16,-15 3-8-16,-10-3 0 16,-8-5-2-16,-6-6 1 15</inkml:trace>
  <inkml:trace contextRef="#ctx0" brushRef="#br0" timeOffset="164707.908">25291 9796 52 0,'0'4'26'0,"14"-8"-17"16,-14 4 27-16,21 0-35 15,-3 0 1-15,24 0 0 0,-14 0 1 16,18-7-5-16,-7-1 0 16,-4 1-2-16,-7-1 0 15,8 0-7-15,-12 5 0 16,1 3-6-16,-4 0 1 16</inkml:trace>
  <inkml:trace contextRef="#ctx0" brushRef="#br0" timeOffset="165023.3654">25361 9766 45 0,'-32'11'22'0,"29"16"-17"0,3-24 40 0,0 12-43 16,0-3 0-16,3 22 2 16,-3-4 0-16,0 30-5 15,0-15 1-15,-3 38 2 16,3-19 1-16,-4 15 0 15,1-15 0-15,-8 7-1 16,8-14 1-16,-4 10-1 16,-4-14 0-16,1-8 0 15,-1-7 0-15,4-12-2 16,3-7 1-16,8 0-1 16,-1-4 0-16,22-8-2 15,-4-3 0-15,36-19-7 16,-18 4 1-16,31-15-8 15,-13 7 1-15,13-19-4 16,-13 4 0-16</inkml:trace>
  <inkml:trace contextRef="#ctx0" brushRef="#br0" timeOffset="165999.5369">25862 10078 40 0,'-7'-3'20'0,"0"-1"-15"0,7 4 36 16,-7 0-36-16,7 0 1 15,-4-8 5-15,1 5 0 16,-1 3-13-16,1 0 0 16,-4 0 8-16,3 0 1 15,1-4-4-15,3 0 1 16,-4 4-3-16,4 0 0 15,-3 0-2-15,3 0 1 16,-7 4 0-16,7 0 0 16,0-16-1-16,0 5 1 15,0 14 0-15,0 1 0 16,0-8-1-16,0 0 1 0,0 4 0 16,0-1 0-16,0-3 0 15,0 0 0-15,0 0-1 16,0 0 1-16,0-3 0 15,0-1 0-15,0 8 0 16,0-4 0-16,0-4-1 16,0 4 1-16,0 4-2 15,0-1 0-15,0 1-1 16,0 0 0-16,0-4 0 16,0 0 0-16,0 0 0 15,0 0 1-15,0 0 1 16,0 0 1-16,0 0 0 15,0 0 0-15,7-8 0 16,-7 8 0-16,0 0 0 16,0 0 1-16,0-7-1 15,0-1 0-15,0 8 1 0,0 0 0 16,0 0 1-16,0 0 0 16,-7 4 1-16,3 0 0 15,1 11-1-15,-1-4 1 16,1 34-1-16,-5-7 1 15,5 41-3-15,-1-23 1 16,-3 27-1-16,-3-19 1 16,3 11-1-16,-4-18 1 15,8 7-4-15,-1-15 1 16,4-8-6-16,0-7 1 0,7-15-8 16,4-4 1-16,13-23-3 15,-6 5 1-15,10-31-1 16,-7 4 1-16</inkml:trace>
  <inkml:trace contextRef="#ctx0" brushRef="#br0" timeOffset="166315.2882">26070 10086 37 0,'-39'-11'18'0,"47"-27"-12"16,-5 30 38-16,1 1-40 16,-1-1 0-16,1 1 2 15,-4-1 0-15,10 16-8 0,-6-4 1 16,-1 18 5-16,1-3 1 16,-8 30-3-16,1-11 1 15,-4 25-2-15,0-6 1 16,-4 7-5-16,0-15 1 15,1 11-5-15,-1-11 0 16,1 7-6-16,-1-14 1 16,1 3-5-16,-1-15 1 15,4-15 2-15,0-4 0 16</inkml:trace>
  <inkml:trace contextRef="#ctx0" brushRef="#br0" timeOffset="166705.0888">25714 10451 50 0,'-4'-11'25'0,"40"-35"-36"16,-29 35 57 0,53-15-45-1,-14 7 1-15,17 0 0 16,-6 8 1-16,-8 7-3 16,-7 0 0-16,-6 16 4 15,-12-5 1-15,-17 23-1 16,4-3 0-16,-22 10 0 15,4-7 0-15,0 23-2 16,-3-12 1-16,13 1-3 16,4-5 1-16,18-6-3 15,-4-9 1-15,7-11 0 0,-3-3 0 16,17-23 0-16,-6 4 0 16,6-27 1-16,-7 4 0 15,-7-15 1-15,-6 12 0 16,-22-12-1-16,0 11 0 15,-25 0-2-15,7 8 1 16,-10 15-6-16,0 4 1 16,-4 33-7-16,0-3 1 15,11 11-4-15,7-3 1 16,14 3-1-16,0-8 1 16</inkml:trace>
  <inkml:trace contextRef="#ctx0" brushRef="#br0" timeOffset="166959.6929">26448 10662 65 0,'21'-23'32'0,"21"-26"-39"16,-35 38 72-16,14-31-65 15,1 9 1-15,6-28 0 16,-7 16 0-16,0-23-2 16,-7 16 1-16,7-12 0 15,-3 19 0-15,-7 15-1 16,-4 7 0-16,-4 27 0 15,1-1 0-15,-4 31-3 16,0-7 1-16,0 40-4 16,0-18 0-16,14 19-8 15,-7-15 1-15,7 3-3 0,-7-14 0 16,11-16 1 0,-4-3 0-16</inkml:trace>
  <inkml:trace contextRef="#ctx0" brushRef="#br0" timeOffset="167140.1924">26430 10492 72 0,'-3'15'36'0,"20"-26"-57"0,-13 7 85 16,24 0-68-16,-7 1 1 16,21 3-11-16,-3 0 1 0,21-12 9 15,-14 5 0-15,18-1-13 16,-19 5 0-16,26-16 0 15,-22 4 0-15</inkml:trace>
  <inkml:trace contextRef="#ctx0" brushRef="#br0" timeOffset="167351.7432">27055 10349 69 0,'-29'0'34'0,"1"42"-48"16,25-35 79-16,-8 12-65 15,4-4 1-15,-7 11 0 16,3-3 0-16,-3 18-2 15,4-7 1-15,13 11 0 16,-3-11 0-16,7-4-1 16,4-7 0-16,17-8-4 15,-7-4 0-15,25-15-4 16,-7 4 0-16,10-15-6 16,-7 4 0-16,8-11-3 0,-15 3 0 15</inkml:trace>
  <inkml:trace contextRef="#ctx0" brushRef="#br0" timeOffset="168281.3257">27460 9965 48 0,'-42'0'24'0,"17"-11"-18"15,18 7 45-15,7 1-50 16,0-1 1-16,14 0 0 16,0 0 0-16,22 1-3 15,-5-1 0-15,1 0 1 16,0 4 1-16,7 0-1 15,-11 0 0-15,0 8 1 16,0-1 0-16,-17 16 0 16,3-8 1-16,-17 22-1 15,-5-7 1-15,1 31-1 16,0-12 1-16,0 30-2 16,4-15 0-16,3 15 0 0,0-19 0 15,3 11 0-15,4-18 0 16,0 15 0-16,0-19 0 15,4-4 0-15,-4-8 0 16,-3-6 1-16,3-9 1 16,-18-3 0-16,4-4 0 15,-11-15-1-15,4 0 1 16,-32-11-1-16,15-1 0 16,-22-3-4-16,14 4 0 15,11 0-8-15,3-1 1 16,32-14-7-16,4 7 1 0,31-22-4 15,-10 7 1-15,31-26 3 16,-10 15 0-16</inkml:trace>
  <inkml:trace contextRef="#ctx0" brushRef="#br0" timeOffset="168523.1873">27806 9984 46 0,'-28'-7'23'0,"17"3"-26"16,11 4 54-16,11-4-47 15,-11 4 0-15,28-7 5 16,-7 3 0-16,36-7-11 16,-15-1 1-16,25 9 4 15,-18-1 1-15,8 4-9 0,-15 0 0 16,0 4-10-16,-6-4 0 15,-5 15-5-15,-6-4 1 16</inkml:trace>
  <inkml:trace contextRef="#ctx0" brushRef="#br0" timeOffset="168866.7553">27887 10075 64 0,'-14'3'32'15,"14"-3"-38"-15,0 0 64 0,0 12-57 16,0-1 1-16,-4 19 0 16,1-7 0-16,-4 33-3 15,-4-11 1-15,1 23 1 16,-1-15 0-16,-10 26-1 16,3-15 0-16,-3 11 0 15,0-11 1-15,10 0 0 16,1-15 0-16,6-8-1 15,1-7 1-15,20-4 0 16,-6-7 1-16,38-8-2 16,-17-4 1-16,21-3 0 15,-18-1 0-15,22-11-3 16,-15 4 1-16,15-11-7 16,-15 3 1-16,4-10-10 15,-7 3 1-15,13-31-3 16,-16 13 0-16</inkml:trace>
  <inkml:trace contextRef="#ctx0" brushRef="#br0" timeOffset="176673.3436">28374 10361 52 0,'-25'-38'26'0,"25"15"-15"16,0 16 26-16,0-1-36 16,0 1 0-16,0 7-1 15,0 0 1-15,0 22-2 16,0-3 1-16,7 26 0 16,7-11 0-16,-3 19 0 15,0-12 0-15,13 8 0 16,1-11 0-16,10-4 0 15,-7-12 0-15,29-22 0 16,-15 0 0-16,11-15 0 0,-11 4 1 16,1-19-1-16,-8 7 0 15,-14-11 0-15,0 8 1 16,-35-19 0-16,11 11 0 16,-25 0-1-16,6 4 1 15,-20 7-1-15,7 5 1 16,-15 14-3-16,8 4 1 15,7 15-5-15,14-4 0 16,24 19-7-16,4-7 0 16,36-8-4-16,-8-4 1 15</inkml:trace>
  <inkml:trace contextRef="#ctx0" brushRef="#br0" timeOffset="176889.1075">29206 10090 54 0,'-7'-12'27'0,"7"9"-31"15,0 3 54-15,-14 15-49 16,11 0 1-16,-15 26 1 16,4-7 0-16,0 37-4 15,7-18 0-15,-4 11 1 16,8-11 1-16,-4 3-5 16,0-11 0-16,21-7-5 15,-11-8 1-15,25-15-6 16,-10-4 0-16,21-22-2 15,-7 0 0-15</inkml:trace>
  <inkml:trace contextRef="#ctx0" brushRef="#br0" timeOffset="177049.2283">29429 10266 45 0,'-4'-56'22'0,"4"48"-21"0,0 8 44 16,-14 16-43-16,11-5 1 16,-22 42 1-16,7-16 0 15,-3 20-6-15,3-16 1 16,1 19 1-16,10-15 0 15,-7 1-6-15,10-5 0 16,-3-11-7-16,0-7 0 16,7-5-3-16,0-3 1 15</inkml:trace>
  <inkml:trace contextRef="#ctx0" brushRef="#br0" timeOffset="177184.4481">29037 10537 44 0,'-28'-26'22'0,"28"15"-19"16,0 11 43-16,7-12-45 15,4 5 1-15,13-1-4 16,-3 1 1-16,22 3-7 16,-12 0 1-16,22-3-7 15,-17 3 0-15</inkml:trace>
  <inkml:trace contextRef="#ctx0" brushRef="#br0" timeOffset="177348.7376">29531 10150 56 0,'4'0'28'0,"17"-4"-39"0,-14 0 51 15,10 1-47-15,-10 3 0 16,22-4-16-16,-8 4 1 16,25-8 23-16,-11 4 0 15</inkml:trace>
  <inkml:trace contextRef="#ctx0" brushRef="#br0" timeOffset="177740.4188">29887 9943 56 0,'4'-8'28'0,"28"-14"-33"0,-29 14 56 0,32-3-50 16,-10 3 0-16,17 1 1 15,-6 3 0-15,3 4-1 16,-8 0 0-16,-10 15 3 15,8-7 0-15,-15 22-1 16,-11-8 1-16,-3 24-2 16,-3-9 1-16,-8 23-2 15,4-14 1-15,0 25-2 16,7-11 0-16,7 8-2 16,-3-15 1-16,10 11 0 15,-11-12 0-15,11 5 0 16,-10-12 0-16,10-4 0 15,-10-3 1-15,-8-4 1 16,-10-12 0-16,-7-3 0 16,3-4 1-16,-28-11-2 15,18 0 1-15,-14-12-6 16,10 4 0-16,4-3-8 0,3 3 0 16,7 4-5-16,4 0 1 15,7-7-3-15,-7 3 1 16</inkml:trace>
  <inkml:trace contextRef="#ctx0" brushRef="#br0" timeOffset="179287.4404">26638 11550 45 0,'-39'-15'22'0,"43"-16"-18"15,-4 24 47-15,18-16-49 16,-4 5 1-16,32-13 0 0,-11 9 1 16,18 11-6-1,-11-1 0-15,18 12 1 0,-14 0 0 16,14 8-8-16,-14-1 0 15,0 5-6-15,-8-1 0 16,-6 0-2-16,-4-3 1 16</inkml:trace>
  <inkml:trace contextRef="#ctx0" brushRef="#br0" timeOffset="179600.4042">26811 11407 54 0,'-42'-12'27'0,"10"27"-38"0,25-11 58 0,-4 23-46 16,-3-9 0-16,-3 39 0 16,6-16 1-16,-10 42-3 15,3-15 1-15,-6 22 1 16,2-22 1-16,-2 15-1 16,-5-20 0-16,15 13 0 15,-3-20 0-15,6-3-1 16,4-12 1-16,7-7-1 15,0-8 1-15,21 1 0 16,-3-8 0-16,24-23 0 16,-10 4 0-16,28 4-3 15,-14-4 0-15,14-12-8 16,-14 5 1-16,28-12-6 16,-14 4 1-16,10-34-3 15,-13 11 0-15</inkml:trace>
  <inkml:trace contextRef="#ctx0" brushRef="#br0" timeOffset="179930.9911">27534 11647 60 0,'-56'8'30'0,"-4"56"-41"0,49-53 67 16,-3 23-57-16,0-8 1 15,7 31-1-15,-4-16 0 16,15 12 0-16,3-12 1 15,25-3-2-15,0-4 0 0,13-15 0 16,-13-8 0-16,25-15-1 16,-15 0 1-16,14-26 1 15,-13 4 1-15,-8-15 1 16,0 7 1-16,-31-23 2 16,-1 12 0-16,-31-4 0 15,7 8 1-15,-7 7-3 16,7 4 0-16,-29 22-4 15,15 5 0-15,-4 29-6 16,7-4 1-16,29 24-9 16,-1-12 1-16,29-1-2 15,-4-6 0-15</inkml:trace>
  <inkml:trace contextRef="#ctx0" brushRef="#br0" timeOffset="180231.6914">27852 12155 58 0,'-43'34'29'0,"43"-26"-28"0,0-8 60 16,15-8-58-16,-8 1 0 16,24-20 1-16,-6 9 0 15,32-35-6-15,-15 12 0 16,14-31 4-16,-3 23 0 16,-14-26-1-16,-11 15 0 15,-3-12-1-15,-4 16 1 16,-7 11-1-16,-3 11 1 15,-11 34-1-15,0 0 0 0,-7 34-1 16,3-4 1-16,1 37-4 16,3-18 0-16,7 19-4 15,0-15 0-15,3 7-7 16,-3-11 0-16,15 7-3 16,-5-14 1-16,4-16 0 15,-3-7 0-15</inkml:trace>
  <inkml:trace contextRef="#ctx0" brushRef="#br0" timeOffset="180396.811">27996 12005 67 0,'-7'-8'33'0,"25"5"-51"16,-18 3 75-16,25 3-56 16,-4-3 0-16,21 12-7 15,-10-1 1-15,10 0-3 16,-6-3 1-16,27-1-8 0,-17 1 0 15,17-19-3-15,-17-1 0 16</inkml:trace>
  <inkml:trace contextRef="#ctx0" brushRef="#br0" timeOffset="180593.1375">28769 11918 62 0,'-53'0'31'0,"-7"12"-38"0,53-12 68 15,-28 19-59-15,7-8 1 16,-15 15-1-16,8-3 1 15,3 22-5-15,8-15 1 0,13 11 2 16,-7-7 0-16,29-4-5 16,-4-7 0-16,28-4-5 15,-10-4 0-15,35-19-7 16,-21 0 0-16,24-18-3 16,-17 3 0-16</inkml:trace>
  <inkml:trace contextRef="#ctx0" brushRef="#br0" timeOffset="180772.6135">28917 11659 61 0,'0'0'30'0,"7"-15"-40"16,-7 15 62-16,21-8-55 15,-3 1 1-15,28 3-14 16,-18 0 0-16,22 8 10 15,-15 0 0-15,25-4-11 0,-18 0 1 16</inkml:trace>
  <inkml:trace contextRef="#ctx0" brushRef="#br0" timeOffset="181313.9248">29259 11523 55 0,'7'-7'27'15,"64"-12"-30"-15,-43 11 59 0,15 1-52 16,-5-1 0-16,8 1 0 16,-3-1 1-16,2 8-7 15,-6 0 0-15,-7 4 6 16,0 7 0-16,-11 1-1 15,-3-1 0-15,-8 12 0 16,-6-5 0-16,-4 20 0 16,0-8 1-16,0 11-3 15,-4-3 1-15,4 3-3 16,0-10 1-16,4 10-2 16,-4-7 0-16,14 19-1 15,-11-12 0-15,15 12-1 16,-11-12 0-16,11 19 0 15,-4-18 0-15,7 10 1 0,-11-10 1 16,5 7 1-16,-8-12 0 16,-11-3 2-16,1-8 1 15,-26 5 1-15,5-9 0 16,-26-7-1-16,19-4 1 16,-33 5-1-16,11-5 0 15,-17-4-6-15,17 1 1 16,-7-1-11-16,10 1 0 15,4-1-4-15,11-3 1 16,10-8-3-16,1 1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53.68619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0T15:46:12.7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2434 1224 60 0,'-10'-7'30'0,"-8"7"-27"16,11 0 30-16,3 18-34 16,-10-3 1-16,14 46-1 15,-3-20 1-15,6 64 0 16,11-26 0-16,4 49-1 16,-7-34 1-16,17 12-1 15,-4-27 0-15,12-8 0 0,-8-18 0 16,18-27 1-16,-14-3 0 15,21-42 0-15,-15 4 1 16,12-45 1-16,-8 11 0 16,-3-53 1-16,-11 23 1 15,-7-26-1-15,-3 22 1 16,-15 12-2-16,-3 14 1 16,-3 38-2-16,3 4 0 15,0 60-2-15,0-11 1 16,25 45-1-16,-8-11 0 15,22 15-1-15,-11-19 1 0,18-11-1 16,-4-12 1 0,15-22-1-16,-11-4 1 0,14-23 0 15,-14 1 1-15,-1-27 1 16,-6 8 0-16,-3-35 0 16,-12 12 1-16,-20-18-3 15,-4 10 0-15,-18 8-6 16,8 12 0-16,-5 18-8 15,5 4 0-15,17 11-3 16,-7 4 1-16</inkml:trace>
  <inkml:trace contextRef="#ctx0" brushRef="#br0" timeOffset="495.5924">3771 923 55 0,'-10'-11'27'0,"-1"26"-31"0,11-15 57 16,0 34-53-16,0-12 1 16,4 31 0-16,-4-12 0 0,0 42-1 15,0-19 0-15,7 26 0 16,3-22 1-16,8 7 0 16,-8-14 0-16,15-13-1 15,-4-10 0-15,15-23 0 16,-12-4 0-16,19-18-1 15,-8 3 1-15,-7-18-1 16,-3 7 1-16,-8-8-1 16,-2 4 1-16,-8 12 0 15,3-1 1-15,-6 23 0 16,-4-4 1-16,7 38 0 16,-4-11 0-16,15 15-5 15,-4-16 0-15,25 5-7 16,-11-8 1-16,36-8-7 15,-8-7 0-15,18-12-2 0,-14-3 0 16</inkml:trace>
  <inkml:trace contextRef="#ctx0" brushRef="#br0" timeOffset="826.9622">4879 1582 54 0,'-11'-38'27'0,"-24"12"-28"0,32 18 58 15,-29 1-54-15,7 3 0 16,-14 11 0-16,11-3 0 15,-11 30-5-15,11-8 1 16,7 23 2-16,3-7 0 16,15-5-2-16,-1-7 1 0,18 0-1 15,0-7 0-15,25-15-1 16,-11-5 1-16,11-18-1 16,-4 4 1-16,8-23 1 15,-15 8 1-15,-3-1 1 16,-4 9 0-1,-21 40 0 1,0-3 0-16,0 19-3 16,0-8 0-16,32 7-6 15,-18-7 0-15,35-7-7 16,-14-8 0-16,40-19-3 16,-16 1 0-16,9-43 1 15,-19 13 0-15</inkml:trace>
  <inkml:trace contextRef="#ctx0" brushRef="#br0" timeOffset="1170.5753">5630 1205 55 0,'-21'-75'27'0,"-14"19"-26"0,31 40 62 16,-13 9-62-16,3 3 1 15,-1 27 0-15,-2-4 1 16,-1 26-4-16,11-8 0 16,11 31 2-16,-4-15 0 15,17 33-1-15,-6-22 0 16,21 23-3-16,-11-19 0 15,0-4-2-15,-7-19 1 16,0 4-1-16,-7-12 1 16,-14-3 0-16,4-8 0 0,-18-14 3 15,3-5 0-15,-17-14 3 16,10 3 0-16,-14-15 3 16,14 4 0-16,8 4-1 15,3 0 1-15,21-1-1 16,0 5 0-16,42-5-2 15,-14 1 0-15,36 0-10 16,-22 0 1-16,33-8-8 16,-19 4 0-16,39 11-3 15,-28 0 1-15,29-3-2 16,-22-1 1-16</inkml:trace>
  <inkml:trace contextRef="#ctx0" brushRef="#br0" timeOffset="1486.1453">6869 1378 74 0,'14'-11'37'0,"-14"37"-54"0,0-18 86 16,7 26-69-16,-4-4 1 15,8 26-1-15,-4-14 0 0,7 14-4 16,-7-11 0-16,25 0-5 16,-11-11 0-16,14-19-7 15,-3-3 1-15,14-16-4 16,-7 0 1-16,3-37 1 15,-3-8 1-15</inkml:trace>
  <inkml:trace contextRef="#ctx0" brushRef="#br0" timeOffset="1622.3677">7221 1179 66 0,'-35'0'33'0,"10"0"-45"16,22-4 76-16,-1 8-70 15,-3-4 0-15,4 7-10 16,3-7 0-16,14 8 11 15,-4-4 1-15,26 22-15 16,-8-7 1-16</inkml:trace>
  <inkml:trace contextRef="#ctx0" brushRef="#br0" timeOffset="1981.6929">7878 1416 59 0,'-4'-4'29'0,"-10"-15"-26"0,10 16 59 15,1-5-63-15,-8 8 1 16,-6 4-1-16,-5 0 1 16,-2 7 0-16,-4-4 0 15,3 5-1-15,4-1 0 16,3 4 0-16,0 0 1 0,15 4-1 16,-1-4 0-16,11 4-1 15,-3-4 1-15,17 15-1 16,-3-7 0-16,10 7-1 15,-7-4 0-15,11 8 0 16,-7-8 0-16,-4 4 3 16,-4-3 0-16,-13-1 2 15,-1-3 1-15,-13-1 1 16,-4-3 0-16,-22-8-4 16,12-3 1-16,-15-8-11 15,11 0 1-15,14 4-8 16,7-4 1-16,21-19-3 15,-7 4 0-15</inkml:trace>
  <inkml:trace contextRef="#ctx0" brushRef="#br0" timeOffset="2372.4972">9264 1130 57 0,'-7'-23'28'0,"7"23"-35"16,0 0 61-16,7 15-53 15,0-7 0-15,0 48 0 16,0-14 1-16,7 59-3 16,-7-25 1-16,11 33-1 15,0-26 1-15,-1 18-6 16,1-26 0-16,3 1-7 15,-7-20 0-15,7-3-5 16,-3-12 1-16</inkml:trace>
  <inkml:trace contextRef="#ctx0" brushRef="#br0" timeOffset="3017.7475">9200 1725 49 0,'-14'-12'24'0,"21"24"-25"0,-7-12 46 16,22-4-45-16,-5 0 0 15,29-15-1-15,-11 4 0 16,36-11 1-16,-15 3 0 16,18-18-1-16,-14 7 1 15,4-22 0-15,-18 10 1 16,0-10 1-16,-11 7 0 0,-21-11 0 16,-3 18 1-16,-15-3 0 15,1 8 0-15,-19 22-2 16,5 3 0-16,-12 39 1 15,-2-5 0-15,10 53 0 16,3-14 0-16,18 40 0 16,0-22 0-16,21 19 0 15,-3-19 0-15,21-15-2 16,-11-15 1-16,28-15-1 16,-13-8 0-16,13-22 0 15,-10-4 1-15,3-23-2 16,-10 5 1-16,-11-31-2 15,0 11 0-15,-13 0 0 16,-1 8 0-16,0 12-1 16,-7 6 1-16,0 35 0 15,0-8 0-15,14 19 2 0,-7-8 0 16,29 4-1-16,-8-7 1 16,21-8 0-16,-20-4 0 15,27-15 0-15,-10 1 1 16,14-28-1-16,-18 9 0 15,8-23 1-15,-15 11 1 16,-14-19 0-16,-6 12 0 16,-26-1 0-16,-17 9 0 15,-11 14 0-15,4 4 1 16,-7 37-1-16,3-3 1 16,7 37-1-16,4-10 0 0,21 18-3 15,0-19 0-15,39 4-7 16,-11-12 0-16,60 1-9 15,-14-12 1-15,43-11-3 16,-22-3 1-16,60-35 1 16,-38 8 0-16</inkml:trace>
  <inkml:trace contextRef="#ctx0" brushRef="#br0" timeOffset="3363.3457">12704 1630 59 0,'-4'16'29'0,"29"63"-38"0,-22-64 68 15,18 45-58-15,-7-15 1 16,15 49-2-16,-1-15 1 16,0 26-6-16,-7-26 1 15,4 8-7-15,-4-23 1 0,7 19-6 16,-3-23 0-16,-14-30-2 15,-4-4 1-15</inkml:trace>
  <inkml:trace contextRef="#ctx0" brushRef="#br0" timeOffset="3618.8115">12651 1939 62 0,'-32'-113'31'0,"42"-7"-46"15,-3 93 70-15,25-40-55 16,-7 18 0-16,45-11-1 15,-20 11 1-15,13 26-1 16,-13 4 1-16,10 27-2 16,-14-1 1-16,-11 27 0 15,-7-8 0-15,-17 38 1 16,-4-15 0-16,-32 19 0 16,7-19 1-16,-35 4-3 15,11-12 0-15,-11-7-8 0,14-8 0 16,15-7-5-16,3-4 1 15,38-26-3-15,-10 3 1 16</inkml:trace>
  <inkml:trace contextRef="#ctx0" brushRef="#br0" timeOffset="6185.6625">13649 1224 53 0,'-11'-60'26'0,"15"37"-14"0,-4 16 26 0,7-16-36 16,-4 4 0-16,-3 19 0 16,0 0 0-16,0 23-2 15,0-4 0-15,-3 56 2 16,-4-19 0-16,3 69-1 15,1-35 1-15,-8 42-2 16,8-31 0-16,6-3-5 16,-3-23 1-16,14-14-5 15,0-13 0-15,11-29-7 16,0-7 1-16,17-54-3 16,1 12 1-16</inkml:trace>
  <inkml:trace contextRef="#ctx0" brushRef="#br0" timeOffset="6365.2009">14086 1021 55 0,'-3'-30'27'0,"-15"49"-35"0,18-16 58 16,-10 35-50-16,3-8 1 15,-15 57 0-15,5-20 1 16,3 65-3-16,-4-34 1 16,4 26-1-16,10-26 1 15,4 0-5-15,0-23 0 16,11-3-8-16,0-16 1 15,6-7-5-15,-3-15 1 16</inkml:trace>
  <inkml:trace contextRef="#ctx0" brushRef="#br0" timeOffset="6547.754">13716 1725 57 0,'-49'0'28'0,"42"-12"-34"15,7 12 58-15,14-4-49 16,-4 1 0-16,22-9-1 15,-7 1 0-15,56-8-8 16,-25 1 1-16,50 2-6 16,-28 5 1-16,31 7-7 15,-24 1 0-15,3 6 0 16,-18 1 0-16</inkml:trace>
  <inkml:trace contextRef="#ctx0" brushRef="#br0" timeOffset="7281.3073">15254 1563 57 0,'-21'-12'28'0,"3"31"-41"0,11-15 64 15,4 37-52-15,3-7 1 16,3 26-1-16,11-14 1 16,8 21-2-16,-5-14 1 15,18-4-3-15,-3-11 1 0,18-8 0 16,-19-4 1-16,5-15 0 16,-1 1 1-1,-32-54 0 1,1 12 1-16,-25-23 1 15,7 12 1-15,-39-19-1 16,14 15 0-16,-7 3-1 16,7 8 1-16,15 27 0 15,-5 3 0-15,29 30-1 16,0-7 1-16,29 15-2 16,-8-7 1-16,39 6-2 15,-14-6 0-15,35-24 0 16,-25 1 0-16,11-26 1 15,-14 7 1-15,0-34 1 16,-4 11 1-16,-13-18 1 0,-5 7 0 16,-16-12 1-16,-8 13 1 15,-11-9-2-15,-7 12 1 16,-6 19-2-16,-1 3 0 16,-3 34-1-16,0 1 0 15,3 67-1-15,8-15 0 16,13 60-2-16,4-34 1 15,0 57-2-15,4-38 0 16,-4 34 0-16,7-38 0 16,-10 8 1-16,-1-22 0 15,-3-5 3-15,0-18 1 0,-3-15 2 16,-1-12 1-16,1-22 1 16,-8 0 0-16,-7-50-2 15,4 13 0-15,4-31-5 16,-1 11 0-16,11-15-6 15,0 12 0-15,28-8-8 16,-3 8 0-16,42 3-2 16,-14 4 0-16,32-7 2 15,3-27 0-15</inkml:trace>
  <inkml:trace contextRef="#ctx0" brushRef="#br0" timeOffset="7732.0182">17392 1789 44 0,'-49'-46'22'0,"-8"-29"-23"0,47 56 49 16,-12-7-45-16,1 7 1 15,-11 4 0-15,4 4 0 16,7 30-6-16,0-4 0 16,-14 41 4-16,10-15 0 15,0 27-2-15,4-15 0 16,7 7-1-16,3-15 1 0,22-3-1 16,-8-12 1-16,15-15-1 15,-4-4 0-15,18-30 0 16,-4 0 1-16,22-22 0 15,-15 11 1-15,-3-23 0 16,-11 12 1-16,-4 0 2 16,1 7 0-16,-18 26 0 15,0 8 0-15,-3 30-1 16,-12-7 1-16,12 33-6 16,-11-14 1-16,31 14-9 15,-2-15 0-15,55 8-7 16,-21-15 0-16,57-15-2 15,-21-4 0-15</inkml:trace>
  <inkml:trace contextRef="#ctx0" brushRef="#br0" timeOffset="8092.7315">19068 1570 59 0,'-29'42'29'0,"12"25"-42"0,17-55 61 15,-7 37-49-15,3-12 1 16,-3 27-1-16,4-11 0 0,13 0 0 16,-3-12 0-16,14-11-2 15,-3-7 1-15,24-20 0 16,-10 1 1-16,18-34 0 15,-15 4 0-15,4-19 2 16,-8 11 1-16,-24-34 0 16,0 15 1-16,-31-7-1 15,3 11 1-15,-22 8-2 16,12 14 0-16,-22 31-5 16,10 0 1-16,12 37-9 15,2-11 1-15,29 23-5 16,0-11 1-16</inkml:trace>
  <inkml:trace contextRef="#ctx0" brushRef="#br0" timeOffset="8242.0536">19576 2059 65 0,'0'0'32'0,"-11"4"-35"0,11-4 65 16,-11-15-70-16,4 4 1 15,11-12-14-15,-1 1 1 16,26 3 17-16,-15 4 0 15,35-19-17-15,-14 8 1 16</inkml:trace>
  <inkml:trace contextRef="#ctx0" brushRef="#br0" timeOffset="8452.4923">20225 1352 72 0,'-4'-11'36'15,"1"37"-51"-15,3-22 80 0,0 33-65 16,0-6 0-16,-11 51 1 16,4-18 1-16,-7 49-3 15,3-30 0-15,4 15-6 16,4-23 1-16,13 15-10 16,-3-26 1-16,18-7-4 15,-4-16 0-15</inkml:trace>
  <inkml:trace contextRef="#ctx0" brushRef="#br0" timeOffset="9368.388">20694 1694 61 0,'-18'8'30'0,"-6"30"-41"15,20-31 57-15,-3 23-46 16,0-7 0-16,3 33-1 16,1-11 1-16,17 16-2 15,-7-16 0-15,28-4-1 16,-10-15 1-16,24-18-1 15,-10-4 1-15,7-34 0 16,-7 7 0-16,3-37 3 16,-6 19 0-16,-15-35 1 15,-7 20 0-15,-14-19 0 16,0 18 0-16,-32 1-2 16,7 14 1-16,-31 31-2 0,14 3 0 15,-8 39-7-15,8-5 1 16,14 38-7-16,14-19 0 15,6-4-1-15,5-7 1 16</inkml:trace>
  <inkml:trace contextRef="#ctx0" brushRef="#br0" timeOffset="9593.6495">21541 1439 55 0,'-22'7'27'0,"-9"34"-33"16,24-33 60-16,-4 33-54 16,0-7 1-16,1 38-1 15,-1-12 0-15,4 15-2 16,0-15 1-16,7 1-4 16,0-16 1-16,11-4-9 15,-1-7 1-15,19-11-5 16,-8-5 1-16</inkml:trace>
  <inkml:trace contextRef="#ctx0" brushRef="#br0" timeOffset="9923.3742">21438 1551 65 0,'-21'-3'32'0,"18"21"-46"0,3-14 65 15,3 15-52-15,4-4 1 16,7 23 0-16,0-4 0 15,15 3 0-15,-1-7 0 16,7-15-1-16,-3-3 1 16,10-12-1-16,-10 0 1 15,17-19 0-15,-13 4 1 16,20-30 0-16,-17 11 1 16,0-26 0-16,-11 14 1 15,-7 13 1-15,-3 6 1 16,-18 27-1-16,0 0 0 15,-4 45-1-15,-3-11 0 16,18 64-15 0,-4-26 0-16,35-8-6 15,-7-16 0-15,15-36-3 16,-8-1 1-16</inkml:trace>
  <inkml:trace contextRef="#ctx0" brushRef="#br0" timeOffset="10884.213">23484 1427 42 0,'-3'-11'21'0,"-11"7"-13"0,14 4 43 16,-11-4-47-16,1 4 0 15,-8 27 2-15,7-8 1 16,-10 48-9-16,4-14 0 16,-5 45 6-16,5-27 0 15,-4 23-3-15,10-22 0 16,0 3-1-16,8-11 0 16,3-15-2-16,0-11 0 15,7-16 0-15,4-3 0 16,6-34 0-16,-6 4 1 15,21-42-1-15,-11 12 1 0,3-42 1 16,-2 23 0-16,-12-34 0 16,1 22 0-16,-8 4 1 15,1 12 0-15,-8 26-1 16,4 7 0-16,-3 46 0 16,-1-4 0-16,8 33 0 15,-4-14 0-15,21 11-1 16,-3-11 1-16,10-1-1 15,0-7 1-15,4-11-1 16,-11-4 1-16,7-19 0 16,-3 1 0-16,-4-20 1 15,-3 8 1-15,-8-26-2 16,-3 7 1-16,-10-19-2 16,-1 12 1-16,-10-12-2 15,7 15 0-15,0 8-5 16,3 8 1-16,1 25-4 0,-1 1 0 15,8 30-4-15,-1-8 0 16,22 16-1-16,-4-5 0 16</inkml:trace>
  <inkml:trace contextRef="#ctx0" brushRef="#br0" timeOffset="11229.2581">24084 1841 60 0,'-14'-19'30'0,"-14"4"-33"0,24 12 66 15,-13-9-62-15,3 1 0 0,-18 3 0 16,7 1 0-16,-3 22-2 16,0-4 1-16,-1 23 0 15,8-8 0-15,7 20-1 16,7-12 1-16,21-1-1 16,-7-6 1-16,32-5-1 15,-11-7 1-15,15-11-1 16,-8 0 0-16,11-23 1 15,-7 0 0-15,-1-3 2 16,-6 3 0-16,-7-4 1 16,-8 4 0-16,-2 8 0 15,-5 4 1-15,-3 18-2 16,-7-4 0-16,4 12-8 16,-1-4 0-16,18 0-10 15,-3-3 0-15,24 3-3 16,-10-4 0-16,10-26-2 15,-3 4 0-15</inkml:trace>
  <inkml:trace contextRef="#ctx0" brushRef="#br0" timeOffset="11649.0508">24730 1499 56 0,'-4'-4'28'0,"-6"23"-36"0,10-15 62 0,-7 29-53 16,3-6 1-16,-7 37-1 15,8-12 1-15,3 16-4 16,0-15 1-16,25 0 0 15,-4-12 1-15,32-11-3 16,-18-7 1-16,7-20 0 16,-6 1 0-16,9-30 0 15,-6 7 1-15,0-22 1 16,-11 7 0-16,-14-26 2 16,-3 14 0-16,-25-18 0 15,0 12 1-15,-11 10-3 16,4 12 1-16,-21 23-4 0,6-1 0 15,-3 34-7-15,11-3 1 16,11 26-6-16,6-8 0 16,18 16-1-16,-3-12 0 15</inkml:trace>
  <inkml:trace contextRef="#ctx0" brushRef="#br0" timeOffset="11905.522">24987 2120 42 0,'18'11'21'0,"21"-26"-19"0,-32 11 45 16,32-22-44-16,-8 3 1 15,29-33 1-15,-17 14 0 16,20-33-6-16,-17 15 0 0,17-34 4 16,-13 22 1-16,-8-26-2 15,-10 27 0-15,-7 7 0 16,-8 11 1-16,-6 27-2 16,-8 3 1-16,-17 42-1 15,4-4 0-15,-8 49-3 16,4-15 1-16,14 26-6 15,0-14 0-15,14 10-7 16,-3-18 0-16,24 7-3 16,-10-11 0-16,6-19 1 15,-6-7 0-15</inkml:trace>
  <inkml:trace contextRef="#ctx0" brushRef="#br0" timeOffset="12057.8728">25255 1834 56 0,'-38'3'28'0,"41"9"-37"0,-3-12 65 16,21 3-58-16,-3 1 1 16,28 8-9-16,-11-5 0 15,29-3 3-15,-19 0 1 16,29 3-10-16,-14 1 0 16</inkml:trace>
  <inkml:trace contextRef="#ctx0" brushRef="#br0" timeOffset="12280.1142">26293 1728 57 0,'-11'-26'28'0,"-28"33"-24"0,32-7 56 0,-35 0-58 15,14 0 1-15,-29 16-1 16,15-5 1-16,-8 11-5 16,8-3 0-16,10 23 2 15,11-9 1-15,35 13-2 16,-7-12 0-16,53 11-4 15,-17-8 0-15,45-14-4 16,-21-4 0-16,81-16-7 16,-35 1 0-16,77-26-2 15,-52 3 0-15</inkml:trace>
  <inkml:trace contextRef="#ctx0" brushRef="#br0" timeOffset="13631.4576">27376 1058 44 0,'-25'8'22'0,"28"-16"-6"16,-3 8 22-16,18-3-37 15,-4-1 1-15,28 4-1 16,-6 0 1-16,3 11-3 15,-8-3 0-15,12 11 0 16,-8-4 0-16,0 15-1 16,-10-8 0-16,-25 20 0 0,0-12 1 15,-14 15 0-15,7-7 1 16,-18 3 1-16,4-7 1 16,7 0 0-16,7-4 1 15,10 0-1-15,1-7 1 16,31-1-6-16,-10-3 0 15,38 7-9-15,-10-3 1 16,21 22-5-16,-21-4 0 16</inkml:trace>
  <inkml:trace contextRef="#ctx0" brushRef="#br0" timeOffset="13782.566">27548 2270 61 0,'-60'27'30'0,"50"-12"-31"0,10-15 59 0,0 0-63 15,0 0 1-15,28-12-15 16,-7 5 1-16,29-5 13 16,-12 5 0-16,15-38-13 15,-17 7 0-15</inkml:trace>
  <inkml:trace contextRef="#ctx0" brushRef="#br0" timeOffset="340287.7611">3852 3049 50 0,'-17'-19'25'0,"13"27"-8"0,4-8 26 16,-7 7-40-16,4 1 0 16,-1 11 1-16,1-1 0 15,-12 20-5-15,8-8 0 16,-7 38 4-16,7-15 0 0,-10 22-2 16,2-19 0-16,5 31 0 15,-1-23 0-15,4 0 0 16,4-15 0-16,-1-8 0 15,4-7 0-15,4-23 0 16,-4-3 1-16,3-23 0 16,1 0 0-16,6-27 0 15,-3 8 0-15,0-18-1 16,4 10 0-16,-4-3-1 16,4 11 1-16,-8 23-2 15,1 0 1-15,10 37-1 16,-7-3 1-16,14 26-4 15,-3-8 1-15,24-3-3 16,-10-8 1-16,28-8-1 16,-14-3 1-16,24-23 2 15,-17 4 0-15,7-26 4 0,-14 3 0 16,10-25 4-16,-17 10 1 16,-11-26 0-16,-3 15 1 15,-14-22-4-15,-4 18 0 16,-11 0-7-16,1 12 0 15,-4 11-7-15,3 7 1 16,15 23-8-16,-8 0 0 16,15 19-2-16,-8-4 1 15,22 15 3-15,-11-4 0 16</inkml:trace>
  <inkml:trace contextRef="#ctx0" brushRef="#br0" timeOffset="340647.2686">4678 3294 79 0,'-11'-30'39'0,"-13"15"-60"16,20 11 94-16,-10 4-73 16,7 0 0-16,-11 15 0 15,4-4 0-15,-11 27 0 16,4-8 0-16,0 19 0 15,10-12 0-15,1 16-1 16,6-15 1-16,8-4-1 16,-1-8 0-16,12-15 0 15,-8 0 1-15,10-14-1 0,-3-1 0 16,4-15 1-16,-7 4 0 16,3-4 0-16,-7 4 1 15,3 8-1-15,-6-1 0 16,-1 19-4-16,-3 1 1 15,14-1-9-15,-3 0 1 16,28-7-7-16,-11 0 1 16,43-15-4-16,-18-1 1 15</inkml:trace>
  <inkml:trace contextRef="#ctx0" brushRef="#br0" timeOffset="341009.1113">5408 3121 65 0,'-42'-4'32'0,"14"30"-33"15,24-22 69-15,-10 22-69 16,7-7 1-16,-4 22 0 16,4-7 0-16,14 12-2 15,-3-9 1-15,31-3-2 16,-10-8 0-16,21-7 0 15,-8-4 1-15,22-15-1 16,-17 0 1-16,3-19 2 16,-8 8 0-16,1-19 3 15,-11 4 0-15,-13-19 0 16,-5 11 0-16,-24-8-1 0,0 12 1 16,-21 11-2-16,10 4 1 15,-7 19-4-15,0 0 0 16,8 15-7-16,3-4 0 15,21 19-8-15,0-8 0 16,28-4-3-16,0-3 0 16</inkml:trace>
  <inkml:trace contextRef="#ctx0" brushRef="#br0" timeOffset="341308.4748">5877 3587 61 0,'-7'8'30'16,"7"-23"-27"-16,0 15 60 0,7-34-63 15,4 7 1-15,17-25 0 16,-7 7 1-16,18-46-2 16,-11 24 0-16,11-31 1 15,-7 26 1-15,0-7 0 16,-11 23 0-16,-4 22 0 16,1 8 1-16,-7 48-1 15,3-3 1-15,-7 52-1 16,3-14 1-16,8 45-4 15,-7-31 0-15,24 19-4 16,-10-18 0-16,13 7-5 16,-13-23 1-16,10-3-7 15,-10-12 1-15,0-22-3 16,-4-4 0-16,-7-15 0 0,-3 0 1 16</inkml:trace>
  <inkml:trace contextRef="#ctx0" brushRef="#br0" timeOffset="341474.9197">6248 3343 61 0,'-60'-27'30'0,"35"35"-30"0,21-8 66 16,-3 11-64-16,7-3 1 16,15-1 0-16,-1 1 0 15,32 3-6-15,-15-4 1 16,26 1-4-16,-15 0 1 16,18-5-11-16,-14 1 1 15,31 7-5-15,-20-3 0 16,24 7 0-16,-14 0 0 0</inkml:trace>
  <inkml:trace contextRef="#ctx0" brushRef="#br0" timeOffset="341684.4297">7063 3339 75 0,'-53'-8'37'0,"-25"23"-46"16,67-15 87-16,-24 12-78 15,7-5 0-15,-4 16 0 16,8-8 0-16,9 19-1 15,5-4 0-15,27 0-2 16,-6-8 1-16,35 9-7 16,-7-9 1-16,35-3-9 15,-21-4 0-15,35-7-3 16,-18-1 0-16,36 4 0 16,-21 1 1-16</inkml:trace>
  <inkml:trace contextRef="#ctx0" brushRef="#br0" timeOffset="341983.0649">8008 3369 67 0,'-35'-19'33'0,"35"42"-41"0,0-20 77 16,14 1-67-16,-7 0 0 0,35-4 0 15,-6 0 0-15,34 4-4 16,8 0 1-16,3-4 2 16,14 0 1-16,7 3-2 15,18 1 0-15,-10-4-1 16,-8 0 1-16,0 4-4 16,-24-4 0-16,35-8-7 15,-7 5 0-15,-8-16-7 16,1 0 0-16,-7-4-3 15,-7 5 0-15</inkml:trace>
  <inkml:trace contextRef="#ctx0" brushRef="#br0" timeOffset="342268.7002">9850 3057 58 0,'-25'0'29'0,"14"18"-24"16,11-14 59-16,0 4-63 15,11-1 0-15,-1 1 0 0,19 7 0 16,6-4-2-16,-3 0 0 15,31 4 1-15,8 4 1 16,6 4-2-16,-6-8 1 16,3 4 0-16,0 0 0 15,-7-1 1-15,-10-3 1 16,-12 8 0-16,-6-8 1 31,-60 30-1-31,3-7 1 16,-24 7-8-16,14-15 1 15,-29-4-12-15,15-3 0 0,-4-12-4 16,4-3 1-16,35 7-3 16,-4-4 0-16</inkml:trace>
  <inkml:trace contextRef="#ctx0" brushRef="#br0" timeOffset="344010.8815">11716 3154 50 0,'0'-18'25'0,"10"3"-6"15,-10 15 26-15,7-8-40 16,-3 4 0-16,-4 4 1 15,0 0 1-15,-4 30-10 0,1-7 1 16,-15 45 6-16,4-16 0 16,-14 65-3-16,7-27 1 15,-18 35-2-15,11-31 1 16,3 7-1-16,7-26 1 16,4-11-1-16,-3-15 1 15,13-26-1-15,1-8 0 16,27-34 0-16,-6 4 0 15,10-49 0-15,-7 11 0 16,11-59-1-16,-11 29 1 16,4-30-1-16,-7 26 1 0,-8 8-2 15,1 23 1-15,-8 41-1 16,1 4 1-16,-8 56 0 16,1-11 0-16,10 56 0 15,-4-22 0-15,11 7 0 16,0-15 0-16,11 0 1 15,-4-11 0-15,18-22-1 16,-11-5 1-16,15-41 1 16,-8 4 0-16,-3-22 1 15,-1 10 0-15,-16-40-1 16,-1 14 0-16,-14-22-4 16,0 18 1-16,-4 1-4 15,1 11 0-15,-8 30-5 16,4 3 1-16,3 27-5 15,-3-3 1-15,18 29-2 16,-4-11 1-16,11 19 1 0,-4-8 0 16</inkml:trace>
  <inkml:trace contextRef="#ctx0" brushRef="#br0" timeOffset="344311.4217">12428 3723 52 0,'-10'-12'26'0,"-1"-3"-24"0,11 12 57 15,-14-12-58-15,3 3 1 16,-6-3 1-16,-1 4 1 0,-3 11-5 16,3 0 1-16,-3 15 2 15,4-4 1-15,-8 31-1 16,7-12 0-16,8 11-1 16,-1-3 1-16,22 7-2 15,-4-11 1-15,24-8-1 16,-6-7 0-16,18-23-2 15,-12 0 1-15,22-14-1 16,-14 3 1-16,10-8-3 16,-10 4 1-16,4-3-6 15,-12 3 0-15,-3 19-6 16,-6 0 0-16,-12 15-4 16,4-4 1-16</inkml:trace>
  <inkml:trace contextRef="#ctx0" brushRef="#br0" timeOffset="345108.1496">13130 2876 67 0,'4'-19'33'0,"-1"15"-30"15,-3 4 69-15,0 0-69 16,0 0 0-16,-3 15 1 16,-1-3 1-16,-3 37-7 15,0-12 1-15,-3 16 0 16,-1-12 1-16,4 8-8 16,0-15 1-16,0 0-10 15,7-8 1-15,14-11-5 16,-7-3 0-16,11-5-1 15,-15 1 1-15</inkml:trace>
  <inkml:trace contextRef="#ctx0" brushRef="#br0" timeOffset="345257.3367">12933 3000 56 0,'-7'-11'28'0,"7"15"-25"0,0-4 60 16,21 0-62-16,-3 0 0 15,20-12 0-15,-9 5 0 16,34-4-8-16,-10 3 0 15,28 1-9-15,-24-1 1 32</inkml:trace>
  <inkml:trace contextRef="#ctx0" brushRef="#br0" timeOffset="345518.0858">13959 3015 57 0,'0'0'28'0,"0"12"-11"16,0-12 37-16,0 22-51 15,0-3 1-15,0 26 0 16,0-15 1-16,-10 27-7 16,3-16 1-16,-18 31 1 15,14-16 0-15,-3 8-8 16,11-11 1-16,-8-1-11 15,8-10 1-15,6-5-5 16,8-7 0-16,-11-15 3 16,3-3 0-16</inkml:trace>
  <inkml:trace contextRef="#ctx0" brushRef="#br0" timeOffset="345662.3738">13702 3437 66 0,'7'7'33'0,"21"-22"-42"0,-21 11 78 15,36-3-69-15,-19 3 1 16,54-18-9-16,-25 3 0 16,49-4-3-16,-28 8 0 15,43-11-9-15,-33 3 1 16</inkml:trace>
  <inkml:trace contextRef="#ctx0" brushRef="#br0" timeOffset="346097.039">15131 3275 75 0,'3'-23'37'0,"-20"31"-50"16,17-8 72-16,-11 30-59 16,4-7 1-16,-11 44-1 15,4-14 0-15,-7 52-1 0,7-29 0 16,14 18-1-16,0-23 1 16,7-3-1-16,7-19 0 15,28-23 0-15,-17-3 1 16,39-31 0-16,-26 1 1 15,12-35 1-15,-11 8 1 16,-8-37 0-16,-13 18 0 16,-18-26-2-16,0 15 1 15,-32-15-4-15,11 19 0 16,-25 19-4-16,11 10 1 0,-4 35-8 16,4 0 1-16,0 30-4 15,17-4 1-15,18 34 0 16,3-15 0-16</inkml:trace>
  <inkml:trace contextRef="#ctx0" brushRef="#br0" timeOffset="346367.4741">15480 3986 68 0,'49'-15'34'0,"4"-34"-42"16,-46 38 77-16,25-19-69 15,-4 7 0-15,-3-33 0 16,3 7 1-16,11-23-1 15,-7 16 0-15,17-19 0 16,-14 18 0-16,-3 8 1 16,-7 8 0-16,-11 33 0 15,4 1 0-15,-8 37 0 0,-3-4 0 16,11 38-2-16,-4-15 0 16,7 23-5-16,-7-20 1 15,7 8-7-15,-10-11 0 16,14 0-7-16,-11-15 0 15,3-4 0-15,1-3 0 16</inkml:trace>
  <inkml:trace contextRef="#ctx0" brushRef="#br0" timeOffset="346503.8131">15879 3757 56 0,'-18'-19'28'0,"18"22"-30"0,0-3 59 0,18 4-58 15,-8 0 1-15,18 4-11 16,1-1 0-16,9 1 2 15,-6-1 0-15,42 1-8 16,-17-5 0-16</inkml:trace>
  <inkml:trace contextRef="#ctx0" brushRef="#br0" timeOffset="346728.1357">16849 3621 63 0,'-57'-19'31'0,"15"34"-26"16,31-15 64-16,-38 27-68 15,17-9 0-15,-21 24-1 16,18-12 1-16,-14 11-2 16,20-3 0-16,12 15 0 15,3-12 1-15,17-3-2 16,15-8 0-16,28-4-2 0,-11-7 0 16,35-8-8-16,-13-3 1 15,42-23-6-15,-8-15 0 16,8 0-3-16,-32 7 1 15</inkml:trace>
  <inkml:trace contextRef="#ctx0" brushRef="#br0" timeOffset="346968.0939">17205 3267 74 0,'-4'-18'37'0,"57"21"-38"16,-46-3 80-16,36-3-78 15,-19 3 0-15,58-4-4 16,-26 0 0-16,32-11-6 16,-24 4 0-16,45-16-11 15,-24 9 1-15,38-5-5 16,-38 4 0-16</inkml:trace>
  <inkml:trace contextRef="#ctx0" brushRef="#br0" timeOffset="348335.5993">7945 3941 37 0,'3'-8'18'0,"-6"-10"-12"0,3 18 18 15,0 0-25-15,0 0 1 32,7-12-11-32,3 5 0 15,-3 3 6-15,4 0 1 16</inkml:trace>
  <inkml:trace contextRef="#ctx0" brushRef="#br0" timeOffset="349070.3735">8121 3809 56 0,'-4'-4'28'0,"-6"-11"-37"16,10 15 56-16,-11 4-47 15,4 4 1-15,-14-1 0 16,3-3 0-16,-10 11-1 15,0-4 0-15,0 8 1 16,7-4 0-16,-1 4-1 16,1-4 1-16,7 0-1 15,7 0 1-15,7 0-2 16,0-3 1-16,14-1-2 16,-7-4 0-16,18 5 0 15,-7-5 1-15,6 8-1 16,-3-4 1-16,-3 1 1 15,-4-1 0-15,-10 0 1 0,-1-3 1 16,-17 7 0-16,4-4 0 16,-15 12-3-16,4-8 1 15,-8 4-6-15,8-1 1 16,-3-2-9-16,6-5 1 16,18-7-3-16,0-1 0 15</inkml:trace>
  <inkml:trace contextRef="#ctx0" brushRef="#br0" timeOffset="349282.0298">7863 3700 61 0,'-24'0'30'16,"-1"15"-44"-16,21-11 65 0,-13 18-52 15,-1-6 1-15,-6 29 0 16,2-15 1-16,-13 30-1 15,10-15 0-15,1 19-4 16,6-11 0-16,18 3-7 16,0-7 1-16,28-15-6 15,0-8 1-15</inkml:trace>
  <inkml:trace contextRef="#ctx0" brushRef="#br0" timeOffset="349504.484">8149 3817 52 0,'0'-15'26'0,"25"30"-21"0,-18-15 48 16,14 4-54-16,-3-4 1 15,21 11 0-15,-11 0 1 16,7 12-1-16,-10-8 0 16,-1 22 0-16,-2-7 0 15,-12 4-1-15,-6-7 1 16,-22 22-4-16,4-12 1 15,-21 12-10-15,3-7 0 16,-10 10-4-16,13-10 1 16</inkml:trace>
  <inkml:trace contextRef="#ctx0" brushRef="#br0" timeOffset="351171.7253">13032 3907 47 0,'7'-4'23'0,"-7"-7"-13"16,0 11 23-16,0-4-31 0,0 0 1 16,-11 4 0-16,4 0 1 15,-11 4-5-15,8 0 0 16,-18 11 3-16,10-4 0 16,-7 23-1-16,8-7 0 15,2 6-1-15,1-6 0 16,11 3-1-16,-1-8 1 15,15-7-1-15,-1 1 0 16,12-13 0-16,-8 1 0 16,7-11 0-16,-3-1 0 15,3-3 1-15,-4-1 0 16,8-6 1-16,-11 3 1 0,-3-4-1 16,-1 4 1-16,-13 3 0 15,3 5 0-15,-11 22-1 16,4-4 1-16,-3 19-2 15,6-7 1-15,4 11-1 16,0-8 0-16,11 12-6 16,-4-12 1-16,10-7-10 15,-6-4 1-15,28-8-3 16,-15-3 0-16</inkml:trace>
  <inkml:trace contextRef="#ctx0" brushRef="#br0" timeOffset="351577.9949">13497 3994 44 0,'-14'-8'22'0,"-3"12"-18"0,17-4 42 15,-15 11-46-15,8 0 0 16,-14 4 0-16,4-3 1 16,-8 7-1-16,4-4 0 15,3 3 0-15,4-3 0 31,25-15 1-31,-11 0 0 16,7-7-1-16,7-1 0 16,0-3 0-16,0 0 1 15,-11-4 0-15,12 4 1 16,-15 11-1-16,0 0 1 16,-8 3 0-16,1 1 0 0,4 15 0 15,3-4 0-15,0 15-1 16,0-7 0-16,0 14-1 15,0-10 0-15,0 6 0 16,0-2 0-16,-7 2 0 16,3-6 1-16,-10 3-2 15,7-8 0-15,-10-3-4 16,2-4 1-16,-6-7-10 16,11-1 1-16,10-3-4 15,0 0 1-15</inkml:trace>
  <inkml:trace contextRef="#ctx0" brushRef="#br0" timeOffset="351817.5405">13166 3708 61 0,'-36'-12'30'0,"8"27"-44"0,21-11 61 15,-14 11-47-15,7-4 1 16,-18 27-1-16,7-4 1 16,-13 30-2-16,13-15 1 15,-3 26-5-15,6-15 1 16,12 23-9-16,3-15 1 16,28 7-4-16,-3-18 1 0</inkml:trace>
  <inkml:trace contextRef="#ctx0" brushRef="#br0" timeOffset="352058.9931">13631 4061 62 0,'11'8'31'0,"14"-1"-36"16,-18-7 64-16,7 8-59 15,0-1 0-15,0 20 0 16,-3-8 1-16,-4 26-1 15,-4-11 0-15,-6 22-1 16,-4-11 0-16,-11 12-3 16,11-12 1-16,-35 8-9 15,13-8 1-15,-20 0-8 16,17-11 1-16,-7-16 1 0,11-2 0 16</inkml:trace>
  <inkml:trace contextRef="#ctx0" brushRef="#br0" timeOffset="354011.2317">17724 4103 57 0,'0'-12'28'0,"-4"5"-37"0,4 7 63 15,0-11-52-15,0 3 0 0,-18-3 0 16,4 3 0-16,-25 5-4 16,11-1 1-16,-21 15 1 15,14-3 0-15,-8 18-2 16,8-4 1-16,10 9 0 16,4-1 0-16,18 0 0 15,-1-8 0-15,15-3 0 16,3-4 1-16,21-15 0 15,-10 0 0-15,14-11 1 16,-4 0 1-16,0-8 0 16,-14 4 1-16,4-4 0 15,-7 4 1-15,-11 0 0 16,3 7 0-16,-6 12-2 16,-4 0 1-16,0 18-3 15,0-6 0-15,0 6-6 0,0-3 1 16,7 0-8-16,3-4 1 15,15-4-6-15,-7 0 1 16,28 4-1-16,-11-3 0 16</inkml:trace>
  <inkml:trace contextRef="#ctx0" brushRef="#br0" timeOffset="354399.1515">18253 4080 54 0,'-11'-7'27'0,"-21"-8"-25"0,32 11 58 15,-21 4-59-15,4 0 1 0,-15 7-1 16,4-3 1-16,-4 19-3 16,4-8 0-16,14 11 1 15,-4-3 0-15,25 3-2 16,-4-11 1-16,22-7-2 16,0-1 1-16,17-14 0 15,-7 3 0-15,8-11 0 16,-8 3 1-16,-7 1 1 15,1-4 0-15,-8 15 1 16,-7 0 1-16,0 19 0 16,-7-8 0-16,4 19 0 15,-8-7 0-15,-3 18-1 16,0-11 0-16,0 12-1 16,0-8 0-16,-3-4-1 15,-1-8 1-15,-7-3 0 0,4-4 0 16,0-3-2-16,4-5 0 15,3-7-5-15,0 0 0 16,14-19-7-16,-7 4 0 31</inkml:trace>
  <inkml:trace contextRef="#ctx0" brushRef="#br0" timeOffset="354685.8309">17734 3779 36 0,'-10'-11'18'0,"-5"11"-4"15,15 0 15-15,-7 15-25 16,-3-4 0-16,-11 34 2 15,7-15 1-15,-25 42-9 16,7-16 1-16,0 42 4 16,-3-19 0-16,24 15-5 15,-3-18 0-15,21 3-8 16,4-19 0-16,31-8-6 16,-7-14 1-16</inkml:trace>
  <inkml:trace contextRef="#ctx0" brushRef="#br0" timeOffset="354915.3932">18641 3881 58 0,'35'0'29'0,"-7"7"-35"0,-17-7 55 16,3 19-48-16,4-4 1 15,3 19 2-15,-4-8 0 16,-13 27-5-16,-1-12 0 15,-13 31 2-15,-1-12 0 16,-31 12-4-16,14-20 0 0,-22 20-11 16,12-20 1-16,6 9-5 15,11-20 0-15</inkml:trace>
  <inkml:trace contextRef="#ctx0" brushRef="#br0" timeOffset="355586.3746">15843 4769 61 0,'-17'-12'30'0,"-5"16"-28"15,15-4 58-15,-3 19-60 16,-1-4 0-16,-3 27 0 16,7-9 0-16,4 43-1 15,-8-20 1-15,11 16-2 16,0-16 0-16,11 0-1 16,-8-14 0-16,29-20 0 15,-11-7 0-15,18-26 0 16,-4 4 1-16,7-35 2 15,-17 12 1-15,0-30 1 16,-8 11 1-16,-24-19-1 0,4 16 1 16,-29-5-1-16,11 8 0 15,-11 15-2-15,0 8 0 16,8 26-8-16,-5 0 0 16,12 26-8-16,3-7 0 15,31 38-2-15,-3-16 0 16</inkml:trace>
  <inkml:trace contextRef="#ctx0" brushRef="#br0" timeOffset="355736.7867">16260 5141 75 0,'-18'30'37'0,"0"-67"-49"16,18 29 81-16,0 4-81 15,-3 1 0-15,3-12-22 16,0 0 0-16,21-15 36 15,-3 7 0-15</inkml:trace>
  <inkml:trace contextRef="#ctx0" brushRef="#br0" timeOffset="356066.151">16665 4742 80 0,'-14'4'40'0,"-14"0"-56"0,24-4 81 15,-10 26-65-15,11-3 0 16,-11 33 0-16,7-7 0 16,-4 15-4-16,4-15 1 0,7 15-7 15,0-11 1-15,18-12-9 16,-11-11 1-16,24-11-4 16,-13 0 0-16</inkml:trace>
  <inkml:trace contextRef="#ctx0" brushRef="#br0" timeOffset="356772.2555">17085 4972 54 0,'-14'-19'27'0,"10"42"-25"16,4-19 54-16,0-4-55 16,0 0 1-16,-3 11-1 15,-8 0 1-15,11 27-3 16,0-8 0-16,0 15 1 15,0-11 0-15,11 3-2 16,-8-6 1-16,15-13 0 16,-7-6 0-16,17-16-1 15,-3 0 0-15,-1-22 1 0,1 7 1 16,-7-26 0-16,-8 11 0 16,-10-15-1-16,0 11 1 15,-18-7-2-15,8 8 0 16,-15 14-3-16,4 4 1 15,0 23-5-15,3 0 0 16,4 30-6-16,4-8 0 16,20 12 0-16,-3-8 1 15</inkml:trace>
  <inkml:trace contextRef="#ctx0" brushRef="#br0" timeOffset="356967.4539">17600 5032 75 0,'-18'4'37'0,"-10"41"-55"16,28-37 84-16,-3 18-67 15,-4-3 1-15,7 14-8 16,0-7 1-16,7 12 3 16,-4-12 0-16,15 0-13 15,-8-8 1-15,29-6-4 16,-11-5 0-16</inkml:trace>
  <inkml:trace contextRef="#ctx0" brushRef="#br0" timeOffset="357296.2693">17734 4938 66 0,'-14'4'33'0,"3"49"-39"0,11-46 68 15,0 19-62-15,0-3 0 16,0 11 0-16,0-4 0 15,15 4-1-15,-12-8 0 16,22-7 0-16,-8-4 0 16,19-7 0-16,-12-1 0 15,22-22 0-15,-10 4 1 16,9-8 1-16,-16 4 1 0,16-19 2 16,-9 8 1-16,-8-1 1 15,-7 9 0-15,-7 21 0 16,4-3 0-16,-18 30-5 15,0-7 0-15,-14 18-9 16,3-7 1-16,11 23-13 16,0-16 0-16,11 0-3 15,6-7 0-15,1 30 1 16,-11-15 1-16</inkml:trace>
  <inkml:trace contextRef="#ctx0" brushRef="#br0" timeOffset="358708.5082">4558 4694 55 0,'-18'-4'27'0,"11"4"-8"16,7 0 27-16,-10 4-47 15,6-1 1-15,-3 20-1 16,-4-4 1-16,8 26 0 16,-1-11 0-16,8 33-1 15,-1-18 0-15,12 8-2 16,-8-12 1-16,14-11-1 0,-4-8 1 16,19-15-2-16,-12-3 1 15,12-27 0-15,-8 4 0 16,0-26 1-16,-7 11 1 15,-3-27 0-15,-4 16 1 16,-18-8 1-16,-3 15 1 16,-17-11-1-16,6 11 1 15,-10 11-2-15,3 8 1 16,-7 27-6-16,11-5 0 16,14 31-9-16,0-8 1 15,18 26-3-15,3-7 1 16</inkml:trace>
  <inkml:trace contextRef="#ctx0" brushRef="#br0" timeOffset="358858.8662">5094 5010 65 0,'-25'-4'32'0,"8"4"-40"16,17 0 68-16,-7 0-69 15,0 0 1-15,7 0-19 16,0 0 0-16,21-15 26 15,-7 4 0-15</inkml:trace>
  <inkml:trace contextRef="#ctx0" brushRef="#br0" timeOffset="359052.4765">5295 4626 66 0,'-21'4'33'0,"3"18"-30"0,18-18 63 16,-7 18-66-16,0-3 0 15,0 34 0-15,4-12 1 16,3 27-4-16,0-11 0 16,7 3-6-16,-4-11 0 15,18-8-9-15,-3-11 0 16,17-15-3-16,-10-4 0 16</inkml:trace>
  <inkml:trace contextRef="#ctx0" brushRef="#br0" timeOffset="359444.2218">5683 4878 49 0,'-17'0'24'0,"24"15"-10"16,-7-15 47-16,3 19-59 15,1-4 0-15,3 15 0 16,0-7 0-16,3 10-4 16,5-6 0-16,6-1 1 15,-4-3 0-15,8-5-2 16,-4-3 1-16,7-7 0 16,-6-4 0-16,9-12 0 15,-6 4 1-15,0-11 2 0,-8 4 0 16,-6-30 1-16,0 11 0 15,-15-19 0-15,-3 11 0 16,-7 4-1-16,0 8 0 16,-4 11-6-16,7 7 1 15,-6 16-9-15,3-1 0 16,24 8-6-16,-3-7 1 16,15 22 0-16,-5-7 0 15</inkml:trace>
  <inkml:trace contextRef="#ctx0" brushRef="#br0" timeOffset="359746.1952">6509 4780 63 0,'-21'-7'31'0,"17"7"-32"15,4 0 72-15,-7 11-71 16,0 0 1-16,-4 27-1 16,1-8 0-16,6 38-2 15,1-19 0-15,3-1-6 0,0-10 1 16,7-8-9-16,0-7 1 15,18-12-6-15,-4-3 1 16</inkml:trace>
  <inkml:trace contextRef="#ctx0" brushRef="#br0" timeOffset="360074.2236">6565 4776 62 0,'-17'27'31'0,"2"33"-36"0,15-45 60 0,0 26-56 16,0-11 0-16,15 12 0 16,-8-8 0-16,14-4 1 15,-4-8 1-15,22-10-2 16,-4-5 0-16,15-18 1 16,-15 0 1-16,11-20 1 15,-7 5 0-15,7-19 1 16,-15 11 1-16,1 4 2 15,-7 7 0-15,-4 16 0 16,-3-4 0-16,-8 41-2 16,1-8 1-16,-4 31-6 15,3-12 1-15,-2 31-10 16,-1-16 1-16,3 27-12 16,-3-15 1-16,-7 26-3 15,0-23 0-15</inkml:trace>
  <inkml:trace contextRef="#ctx0" brushRef="#br0" timeOffset="367460.6392">19657 2741 28 0,'0'-38'14'0,"3"12"4"15,4 18 15-15,-3-11-26 16,-4 4 1-16,0 11 2 16,0 1 1-16,-11 21-15 15,4-2 1-15,-7 55 10 16,7-18 0-16,0 97-4 15,0-37 1-15,0 151-2 0,3-73 0 16,-17 126 0-16,7-95 0 16,-11 101-2-16,8-93 0 15,10 11-4-15,3-61 0 16,18 1-5-16,0-42 0 16,15-30-8-16,-1-26 0 15,14-53-1-15,-10-4 0 16</inkml:trace>
  <inkml:trace contextRef="#ctx0" brushRef="#br0" timeOffset="368182.4976">20585 3636 39 0,'-22'-45'19'0,"5"30"-9"0,10 11 36 0,-7 0-42 16,7 1 1-16,-11 10 0 16,4 1 1-16,10 44-9 15,1-10 1-15,-1 52 5 16,1-19 0-16,17 30-3 15,0-22 1-15,21 8-2 16,-7-20 0-16,18-18 0 16,-10-16 1-16,16-33-1 15,-9 0 0-15,10-30 1 16,-11 3 0-16,-3-33 1 16,-11 10 0-16,-10-21 1 15,-8 14 0-15,-20-37 0 16,-1 18 0-16,-24-3-1 15,3 22 1-15,-17 19-3 16,10 8 1-16,-10 49-6 16,6-5 1-16,8 39-9 15,10-8 1-15,29 26-4 0,-1-19 1 16,8 20-1-16,-4-16 1 16</inkml:trace>
  <inkml:trace contextRef="#ctx0" brushRef="#br0" timeOffset="368452.8548">21054 4423 59 0,'3'-42'29'0,"26"-10"-39"0,-22 40 67 15,14-29-57-15,-4 11 0 16,15-27 0-16,-4 8 1 0,1-33-1 16,-8 18 0-16,0 0 1 15,-3 15 0-15,-8 7 1 16,1 12 0-16,-4-4 0 15,3 12 1-15,1 33-1 16,0-3 0-16,-1 29-2 16,4-10 0-16,11 25-5 15,-7-10 1-15,13 10-7 16,-2-10 0-16,13-5-6 16,-10-7 1-16,-15 1-2 15,1-9 0-15</inkml:trace>
  <inkml:trace contextRef="#ctx0" brushRef="#br0" timeOffset="368602.3728">21308 4076 49 0,'-39'-11'24'0,"46"-4"-24"0,-7 15 51 15,11-4-50-15,-1 1 0 16,18-1-1-16,-3 0 1 16,21 8-4-16,-7 0 0 15,14-4-6-15,-18 0 1 16,21-8-8-16,-10 4 1 15</inkml:trace>
  <inkml:trace contextRef="#ctx0" brushRef="#br0" timeOffset="368796.7061">22027 3836 49 0,'-7'-8'24'0,"-28"16"-15"0,32-8 40 0,-22 11-45 16,4 0 1-16,-15 23 0 15,8-8 0-15,-4 16-7 16,11-8 0-16,11 15 4 15,-1-12 0-15,22-3-4 16,-4-4 1-16,25-4-6 16,-11-10 1-16,14-20-9 15,0 0 1-15,22-30-5 16,-11 12 1-16</inkml:trace>
  <inkml:trace contextRef="#ctx0" brushRef="#br0" timeOffset="368992.8914">22031 3376 75 0,'-4'19'37'0,"50"-34"-49"0,-32 11 77 16,36-14-65-16,-11 3 1 16,17-12-11-16,-14 8 0 15,25-14-2-15,-7 6 1 16,32-10-8-16,-18 7 1 15,0-1-3-15,-14 9 1 16</inkml:trace>
  <inkml:trace contextRef="#ctx0" brushRef="#br0" timeOffset="369339.6867">22991 3519 56 0,'3'-15'28'0,"-6"15"-26"15,3 0 63-15,0 8-64 16,0-1 1-16,0 24-1 16,0-9 0-16,0 38-2 15,0-11 1-15,3 34-2 16,-3-15 1-16,0-4-8 0,0-15 1 16,7 0-8-16,4-12 0 15,10-7-4-15,-7-3 1 16</inkml:trace>
  <inkml:trace contextRef="#ctx0" brushRef="#br0" timeOffset="369502.1537">22729 3839 66 0,'11'4'33'0,"49"-15"-42"0,-49 7 69 0,34-22-61 15,-9 3 0-15,48-15-15 16,-20 8 1-16,59-7 7 15,-31 7 0-15,35-4-11 16,-28 7 1-16</inkml:trace>
  <inkml:trace contextRef="#ctx0" brushRef="#br0" timeOffset="369922.6587">23890 3448 48 0,'-3'-34'24'0,"10"27"-17"0,-7 7 46 16,0-8-50-16,0 8 0 15,7 4 1-15,-7-4 0 0,3 41-6 16,1-11 1-16,-1 57 3 15,1-19 0-15,-4 29-4 16,0-18 1-16,10 12-6 16,-6-20 0-16,14-14-9 15,-8-12 1-15,25-19-4 16,-6-3 1-16</inkml:trace>
  <inkml:trace contextRef="#ctx0" brushRef="#br0" timeOffset="370119.2939">24186 3399 61 0,'-28'19'30'0,"-14"34"-32"15,31-46 61-15,4 46-59 16,0-12 0-16,0 34 0 0,4-14 0 16,3 21-5-16,0-14 1 15,14 0-7-15,-7-15 0 16,25-5-7-16,-8-10 0 15,-13-12 0-15,3-3 0 16</inkml:trace>
  <inkml:trace contextRef="#ctx0" brushRef="#br0" timeOffset="370388.8177">23890 4035 48 0,'-42'-41'24'0,"45"29"-27"0,-3 12 52 15,29-15-47-15,-15 4 1 0,42-4 0 16,-10 4 1-16,21 7-5 15,-14 0 1-15,7 12 3 16,-14-5 1-16,-4 24-1 16,-10-5 1-16,-15 12 0 15,-2-7 1-15,-19 25-2 16,-3-10 1-16,3 29-1 16,1-18 0-16,6 11-4 15,-3-15 0-15,15-15-9 16,-8-8 1-16,31-15-8 15,-9 0 0-15,24-22-4 16,-11 0 1-16,28-27 2 16,-13 12 0-16</inkml:trace>
  <inkml:trace contextRef="#ctx0" brushRef="#br0" timeOffset="370674.4743">24860 3802 77 0,'-49'-15'38'0,"-11"37"-57"0,49-18 91 16,-3 15-73-16,0-4 0 15,7 34 0-15,0-12 0 16,21 12-1-16,0-11 0 16,29 3-4-16,-15-11 1 15,11-7-1-15,-8-8 1 16,12-15-1-16,-8 0 1 16,4-11 2-16,-11 3 1 15,-7-18 3-15,-3 7 0 16,-22-19 1-16,1 8 1 15,-18 0-1-15,3 8 0 0,-7 7-2 16,4 3 1-16,0 12-8 16,3 0 0-16,22 4-8 15,-1 0 1-15,33-4-3 16,-12 0 0-16</inkml:trace>
  <inkml:trace contextRef="#ctx0" brushRef="#br0" timeOffset="371124.3748">25795 3760 58 0,'0'-11'29'0,"18"37"-38"0,-15-22 60 16,18 7-51-16,-3 1 0 16,21-1-1-16,-11-3 1 15,39-1 0-15,-14 1 0 16,11-12 0-16,-15 4 1 0,18-19-1 15,-11 0 0-15,11-18 1 16,-10 6 1-16,-8-14 0 16,-6 11 0-16,-19-15 1 15,-6 12 1-15,-25-1-1 16,3 8 0-16,-27 4-2 16,9 7 0-16,-9 8-7 15,-1 7 0-15,7 19-8 16,8-4 0-16,13 19-4 15,4-7 0-15,14 30 0 16,-7-12 1-16</inkml:trace>
  <inkml:trace contextRef="#ctx0" brushRef="#br0" timeOffset="371409.8151">26236 4400 59 0,'-46'-38'29'0,"-10"16"-39"0,49 14 67 16,-25-18-58-16,11 3 1 16,-22-14-1-16,15 10 1 15,-21 1 0-15,14 3 1 16,-1 1 0-16,12 7 0 16,6 7 1-16,7 5 0 15,36 6 0-15,-7 1 0 16,49 4 0-16,-11-1 1 15,18 1-4-15,-14-1 0 0,50-3-8 16,-29-4 1-16,67-11-9 16,-35 7 1-16,21-26-3 15,-4-8 1-15</inkml:trace>
  <inkml:trace contextRef="#ctx0" brushRef="#br0" timeOffset="373030.8744">27848 3504 42 0,'-10'-11'21'0,"3"11"-13"0,7 0 40 0,-4-4-44 15,1 4 1-15,-4 15 2 16,-1 0 1-16,1 38-11 16,4-11 1-16,-8 40 6 15,8-18 1-15,-8 34-4 16,-3-26 1-16,7 22-5 15,0-23 0-15,14-3-5 16,-3-19 0-16,20-23-7 16,-6-3 1-16,21-31-5 15,-11 4 1-15</inkml:trace>
  <inkml:trace contextRef="#ctx0" brushRef="#br0" timeOffset="373196.2489">28215 3617 48 0,'-10'-90'24'0,"3"71"-21"15,7 12 45-15,-15 18-45 16,8-4 0-16,-14 42-1 0,7-11 1 16,0 30-5-16,3-16 0 15,1 24-4-15,3-20 0 16,7 8-9-16,0-15 0 16,7 0-2-16,0-11 1 15</inkml:trace>
  <inkml:trace contextRef="#ctx0" brushRef="#br0" timeOffset="373586.3963">27817 3967 47 0,'-50'-49'23'0,"43"15"-25"0,7 27 48 0,21-12-47 16,-7 4 0-16,29-4 1 16,-12 4 0-16,29 15 0 15,-14 0 1-15,18 8 0 16,-8-1 1-16,-17 8 1 15,-7-3 1-15,-11 10 1 16,-3-3 0-16,-4 19 0 16,0-8 1-16,-7 4-2 15,3-4 0-15,-10 11-2 16,4-11 1-16,17 0-3 16,-3-3 0-16,24-12-1 15,-3-4 0-15,21-26 0 16,-14 0 0-16,10-11 1 15,-13 7 0-15,-8-30 0 16,-3 11 0-16,-32-11 1 0,0 12 1 16,-43-12-2-16,8 11 1 15,-25 23-5-15,14 4 0 16,-7 26-7-16,4-4 0 16,24 30-6-16,4-10 0 15,21 18-3-15,0-12 1 16</inkml:trace>
  <inkml:trace contextRef="#ctx0" brushRef="#br0" timeOffset="373856.0548">28769 4197 68 0,'18'-19'34'0,"13"-26"-46"0,-27 34 75 0,17-23-63 16,-3 4 0-16,3-23 0 15,-3 12 1-15,-1-39-2 16,-6 20 1-16,6-19 0 15,-2 15 1-15,-1 15 0 16,-14 12 0-16,7 22 0 16,-4 0 1-16,4 37-1 15,-7-3 0-15,11 34-2 16,-1-12 0-16,15 23-5 16,-7-7 0-16,24-1-7 15,-17-11 1-15,24 0-5 16,-17-11 0-16,-11-4-2 15,-3-3 1-15</inkml:trace>
  <inkml:trace contextRef="#ctx0" brushRef="#br0" timeOffset="374038.3081">28871 3967 68 0,'-49'8'34'0,"49"-4"-44"0,0-4 74 15,21 7-63-15,-3 1 1 16,17-8-2-16,-7 0 0 15,32 0-6-15,-14 0 0 16,21-4-9-16,-10 0 1 16,34-3-4-16,-17-1 0 15,15-11-2-15,-5 0 1 0</inkml:trace>
  <inkml:trace contextRef="#ctx0" brushRef="#br0" timeOffset="374216.5418">29806 3768 56 0,'-70'0'28'0,"6"45"-27"15,57-37 64-15,-28 14-63 16,7-7 0-16,-11 27 0 16,14-9 0-16,18 13-4 15,-4-13 1-15,29 9 1 16,-4-8 1-16,36-8-6 16,-12-7 1-16,33-15-11 15,-11-1 1-15,32-21-3 16,6-20 0-16</inkml:trace>
  <inkml:trace contextRef="#ctx0" brushRef="#br0" timeOffset="374877.689">30688 3561 73 0,'-7'-8'36'0,"-7"27"-44"0,14-15 69 15,-11 30-61-15,4-8 0 16,-3 38 0-16,6-11 1 16,4 33-2-16,-7-22 1 0,7 12-6 15,0-20 1-15,7-7-9 16,4-8 1-16,10-14-5 15,0-1 0-15,-7-18-2 16,-10-5 0-16</inkml:trace>
  <inkml:trace contextRef="#ctx0" brushRef="#br0" timeOffset="375057.1334">30321 3888 59 0,'-14'-4'29'0,"28"16"-32"16,-10-12 65-16,28-4-60 15,-11 4 0-15,35-4-3 16,-6 0 1-16,38-3-6 16,-21-1 0-16,28-14-8 15,-21 3 0-15,42 0-5 16,-13-7 1-16,-8 3 0 16,-7 8 0-16</inkml:trace>
  <inkml:trace contextRef="#ctx0" brushRef="#br0" timeOffset="375583.6227">31514 3580 56 0,'-18'7'28'0,"-3"31"-37"0,14-31 66 0,0 31-56 15,-7-8 0-15,7 38 0 16,-4-12 0-16,11 8-3 16,0-11 1-16,21 0 0 15,4-12 1 1,21-30-2 0,-15-3 1-16,12-23-1 15,-8 3 1-15,-24-25 0 16,6 7 0-16,-24-15 0 15,-7 11 1-15,-28-26 0 16,6 11 0-16,-23 7 0 16,9 8 1-16,4 8 0 15,0 3 0-15,25 8 0 16,4 0 0-16,34 4-1 16,1 0 1-16,35 7-1 0,-14 0 1 15,35 4-1-15,-14 0 1 16,14 19 1-16,-25-4 0 15,4 15 1-15,-14-3 0 16,-11 14 0-16,-10 4 0 16,-15 8 0-16,-3-1 0 15,0-6-6-15,-3-5 1 16,3-7-8-16,10-8 0 16,8-11-7-16,7-3 1 0,10-20-3 15,0-11 0 1</inkml:trace>
  <inkml:trace contextRef="#ctx0" brushRef="#br0" timeOffset="375749.012">32152 3576 75 0,'-49'41'37'0,"6"68"-54"16,29-82 81-16,0 10-65 16,7 20 0-16,-3-8-10 15,10 3 0-15,0 1 4 16,3-8 0-16,22-7-11 15,-15-8 0-15,1 0-1 16,-4-11 0-16</inkml:trace>
  <inkml:trace contextRef="#ctx0" brushRef="#br0" timeOffset="375898.4668">31842 3903 64 0,'-11'-3'32'0,"43"-13"-43"0,-14 13 72 16,13-1-61-16,5-4 1 15,16-3-11-15,-2-4 1 16,-1 0-1-16,8-8 0 16,-4-7-8-16,-4 4 1 15</inkml:trace>
  <inkml:trace contextRef="#ctx0" brushRef="#br0" timeOffset="376078.8837">32307 3301 67 0,'-17'0'33'0,"38"0"-39"16,-3 4 66-16,13-8-59 16,15 0 1-16,4-3-10 15,6-1 1-15,4 1-4 16,21-1 1-16,-10 1-8 16,-1-1 1-16,-17-3-3 15,4 3 1-15</inkml:trace>
  <inkml:trace contextRef="#ctx0" brushRef="#br0" timeOffset="376500.1802">32967 3072 56 0,'-3'-8'28'0,"31"8"-40"0,-18-4 62 15,4-3-50-15,4-1 1 16,0-3-1-16,-1 7 1 16,-6 1-1-16,3 3 0 15,-7 0 1-15,-7 0 0 16,0 3 0-16,0 1 0 0,-3 4 0 15,-1-1 0-15,-3 1-1 16,3 3 1-16,1-4-1 16,3 8 0-16,0-7-1 15,0 0 1-15,0-1-1 16,0 1 1-16,0-5 0 16,0 1 0-16,0-4-3 15,3 4 1-15,1 0-5 16,-4-4 1-16,7 0-7 15,4 0 0-15,-1 0-3 16,-3 0 0-16</inkml:trace>
  <inkml:trace contextRef="#ctx0" brushRef="#br0" timeOffset="378420.5353">2572 6470 26 0,'-7'-15'13'0,"-4"-16"-3"16,11 24 13-16,0 7-26 16,0 0 0-16,0-8-4 15,0 5 1-15,0 10 2 16,0 1 0-16</inkml:trace>
  <inkml:trace contextRef="#ctx0" brushRef="#br0" timeOffset="378825.3947">2625 6312 36 0,'0'-27'18'0,"0"27"-17"0,0 0 32 0,0-7-27 16,0 3 0-16,0 4 5 16,0 0 0-16,0 4-14 15,0-1 1-15,0 43 9 16,0-12 1-16,-7 48-3 15,3-18 0-15,4 60-3 16,0-26 1-16,0 26-2 16,0-29 1-16,0 10-4 15,0-26 0-15,11-19-6 16,-11-11 0-16,24-30-7 16,-6-4 1-16,14-38-5 15,-8 5 1-15</inkml:trace>
  <inkml:trace contextRef="#ctx0" brushRef="#br0" timeOffset="379216.5361">3119 6293 53 0,'14'-34'26'0,"-4"30"-26"0,-10 4 51 15,11 0-48-15,-8 0 1 16,4 11 2-16,4 1 0 15,-11 44-8-15,0-14 1 16,-21 48 4-16,3-19 1 16,-45 50-3-16,27-27 1 0,-24 23-1 15,15-27 0-15,-5 8-1 16,11-27 0-16,4-11-2 16,7-14 1-16,7-28-2 15,3-3 1-15,18-26-2 16,0 4 1-16,14-16-1 15,-7 4 1-15,11 12 1 16,3-1 1-16,18 23 0 16,-11-4 1-16,14 23-1 15,-6-7 1-15,13 3-5 16,-10-8 1-16,31-14-8 16,-17-1 0-16,18-7-3 15,-8 0 0-15,26-22-1 16,-19 3 0-16</inkml:trace>
  <inkml:trace contextRef="#ctx0" brushRef="#br0" timeOffset="379606.9208">3761 7301 39 0,'10'23'19'0,"-10"-8"-14"16,0-15 42-16,-3 4-41 15,3-4 1-15,-7 11 3 16,3 0 0-16,-7 31-13 16,1-12 0-16,-1 11 8 15,1-11 1-15,6 34-4 16,4-15 1-16,7-11-3 15,4-8 1-15,-1-4-2 16,5-3 1-16,6-35 0 16</inkml:trace>
  <inkml:trace contextRef="#ctx0" brushRef="#br0">3969 7535 75 0,'0'0'37'0,"60"-34"-36"0,-46 26 37 16</inkml:trace>
  <inkml:trace contextRef="#ctx0" brushRef="#br0" timeOffset="380103.7805">4477 6729 82 0,'-11'0'41'0,"15"-7"-62"16,-4 7 90-16,10 7-70 16,1-3 1-16,21-4 0 15,-4 0 0-15,21-4 0 0,-6 1 0 16,17-1-5-16,-15 0 1 16,19-7-9-16,-15 3 0 15,22-3-6-15,-25 3 1 16,-15 5-3-16,-2 3 0 15</inkml:trace>
  <inkml:trace contextRef="#ctx0" brushRef="#br0" timeOffset="380312.3832">4607 7004 63 0,'-28'19'31'0,"32"0"-33"0,-1-16 67 0,8 12-64 16,-4-3 0-16,24-5 0 15,-9-3 1-15,24 0-3 16,-15-4 0-16,33-27-3 16,-15 9 0-16,22-24-12 15,-22 12 1-15,25-8-4 16,-21 8 1-16,-14-7-2 16,-7 7 0-16</inkml:trace>
  <inkml:trace contextRef="#ctx0" brushRef="#br0" timeOffset="381602.879">3835 7286 41 0,'-4'-7'20'0,"4"7"-6"15,0 0 20-15,-7-8-31 16,4 4 0-16,-1 4 2 16,1 0 0-16,-1 0-6 15,-3 0 1-15,0 15 4 16,0-3 0-16,-4 18-1 16,8-8 1-16,-4 35-2 0,-4-16 1 15,8 31-1-15,-1-16 0 16,0 1-1-16,4-12 0 15,0-4 0-15,0-7 0 16,-7-4 0-16,4-7 1 16,3-8-1-16,0-4 1 15,3-7-1-15,-3 0 0 16,0-4 0-16,0 0 0 16,11-8-1-16,-4 1 0 15,7-20 0-15,-7 5 0 0,11-12-1 16,0 4 1-16,6-16 0 15,-6 13 0-15,10-1 0 16,-7 7 0-16,15 5 0 16,-12 3 0-16,11 8 0 15,-10-1 0 1,18 16 0 0,-12 0 1-16,5 11-1 15,-8-4 1-15,0 4-1 16,-14-3 1-16,-7 10 0 15,-3-3 1-15,-15 7-1 16,4-7 0-16,-21 4 0 16,7-4 0-16,-22-4 0 15,8-4 0-15,-11 0-1 16,7 4 1-16,-10-11-1 16,10 0 0-16,-3 0-6 0,7-1 1 15,10-3-10-15,4 0 1 16,28-11-5-16,0 4 1 15</inkml:trace>
  <inkml:trace contextRef="#ctx0" brushRef="#br0" timeOffset="383630.024">5948 5773 40 0,'-35'-3'20'0,"27"-1"-5"0,8 4 20 16,0 0-32-16,0 0 1 15,8 0 0-15,-8 0 0 16,21 0-6-16,-4 0 0 16,15 4 4-16,-4-4 0 15,8 3-4-15,-5-3 1 16,8 0-6-16,-14 0 1 15,3 8-6-15,-7 0 1 16,-7-5-5-16,-3 1 1 0</inkml:trace>
  <inkml:trace contextRef="#ctx0" brushRef="#br0" timeOffset="383915.8522">5941 5796 35 0,'-28'0'17'0,"20"34"-15"15,8-30 31-15,-7 11-29 16,4-4 0-16,-1 19 3 15,1-7 0-15,-8 44-8 16,8-18 0-16,-1 38 6 16,1-19 0-16,-1 26-2 15,-3-19 0-15,0 12-2 16,4-20 1-16,-8-3-1 16,7-15 0-16,-3 4-1 15,4-16 0-15,6-6 0 16,-3-9 1-16,7-7-2 0,4-4 0 15,14-11-2-15,-4 0 0 16,25-11-5-16,-7 0 1 16,20-23-7-16,-13 8 1 15,28-23-3-15,-17 15 1 16</inkml:trace>
  <inkml:trace contextRef="#ctx0" brushRef="#br0" timeOffset="384140.5327">6650 5849 43 0,'-18'-30'21'0,"18"30"-16"0,0 0 44 0,0 3-48 15,0 1 1-15,-3 19 0 16,-1-8 1-16,-13 34-3 16,2-8 0-16,-2 38 1 15,6-19 0-15,-3 23-4 16,7-19 0-16,3 4-7 15,-3-19 1-15,18-12-6 16,-7-7 0-16,17-30-1 16,-4 0 1-16</inkml:trace>
  <inkml:trace contextRef="#ctx0" brushRef="#br0" timeOffset="384320.8705">6794 5886 56 0,'-17'4'28'0,"-8"79"-37"0,18-68 62 16,-3 30-53-16,-1-11 0 16,0 45-3-16,1-19 1 15,3 12-3-15,3-12 1 16,8-4-9-16,-4-14 1 16,14 3-4-16,-7-11 0 15</inkml:trace>
  <inkml:trace contextRef="#ctx0" brushRef="#br0" timeOffset="384725.3345">6512 6383 36 0,'-14'-71'18'0,"18"48"-18"0,-4 23 31 0,7-11-31 16,3 3 0-16,22 1 1 16,-7-1 0-16,28 4 1 15,-11 1 0-15,22 3 2 16,-19 0 0-1,12 18 3 1,-11-6 1-16,-22 3-1 16,-2 0 0-16,-15 30-2 15,3-11 1-15,-10 15-3 16,0-8 1-16,11 8-6 16,-1-11 1-16,15 3-2 15,-7-11 0-15,20-15-1 16,-9 0 1-16,13-30-1 15,-7 4 1-15,8-23 2 16,-12 8 0-16,1-27 1 0,-11 12 0 16,-17-16 1-16,-15 1 1 15,1 3-2-15,-11 8 1 16,-1 19-3-16,5 7 0 16,-4 19-5-16,3 0 0 15,7 26-6-15,1-3 0 16,24 22-2-16,-4-11 0 15</inkml:trace>
  <inkml:trace contextRef="#ctx0" brushRef="#br0" timeOffset="384982.7467">7310 6639 44 0,'-8'0'22'16,"40"-26"-17"-16,-21 18 43 0,10-18-45 16,-7 7 1-16,21-45 0 15,-10 15 1-15,28-22-6 16,-4 3 1-16,-3-11 3 15,0 15 0-15,-4 15-2 16,-6 15 1-16,-8 15-2 16,-10 19 1-16,-1 12-3 15,-3-5 0-15,-3 38-2 16,-1-7 1-16,1 26-4 16,0-15 0-16,-4 11-5 15,0-15 0-15,3 0-4 16,-3-11 1-16,-3-11 0 15,-4-8 1-15</inkml:trace>
  <inkml:trace contextRef="#ctx0" brushRef="#br0" timeOffset="385122.006">7634 6413 44 0,'-25'-11'22'0,"36"26"-25"0,-11-15 49 16,14 4-45-16,0-1 0 15,11-3-2-15,-4 0 0 16,14 8-6-16,-6-4 1 15,16 0-7-15,-6-1 0 16</inkml:trace>
  <inkml:trace contextRef="#ctx0" brushRef="#br0" timeOffset="385327.5152">8329 6349 46 0,'-7'-4'23'15,"-18"-7"-12"-15,18 7 37 0,-7 8-43 16,-3 0 0-16,-5 11 0 15,5-4 0-15,-4 16-8 16,3-9 1-16,7 9 3 16,1-8 0-16,20 7-7 15,-6-3 1-15,24-5-8 16,-7-3 1-16,25-11-5 16,14-4 0-16,0-11 0 15,-14 0 1-15</inkml:trace>
  <inkml:trace contextRef="#ctx0" brushRef="#br0" timeOffset="385836.438">8615 5785 48 0,'-18'7'24'0,"22"5"-26"0,3-12 53 16,10 3-50-16,-2 1 0 16,16 0 0-16,1-4 1 15,14 7-2-15,3 1 0 16,-6 3 2-16,-1 4 0 0,-3 0 1 16,-4 4 0-16,-10 0 0 15,-4 7 1-15,-3 8-2 16,-11 4 1-16,-4 3-2 15,8 4 1-15,-8 8-2 16,4 3 1-16,4 8-2 16,-1-3 1-16,5-9 0 15,-1-3 0-15,0-4 0 16,-4-3 0-16,-6-5 0 16,-1-3 0-16,-3-7 0 15,-3-5 1-15,-11-7 0 16,-7 4 0-16,-4-11 0 15,-7-8 0-15,-7-4 0 16,1-15 0-16,-1 8-2 16,7-1 1-16,-3 1-4 15,6 4 0-15,1-1-5 16,14 1 0-16,4-1-7 0,6 4 1 16,4 1-3-16,14-1 1 15,14-8 1-15,8 5 1 16</inkml:trace>
  <inkml:trace contextRef="#ctx0" brushRef="#br0" timeOffset="386649.6202">9567 5905 36 0,'-14'-19'18'0,"-7"8"-16"0,18 7 39 16,10 4-36-16,-4 0 0 16,15 4 2-16,-4 0 1 15,25 3-11-15,-11 1 1 16,18-4 6-16,-4-1 0 15,11-3-6-15,-18 0 0 16,15 8-9-16,-15-4 1 16,-3 3-6-16,-8 1 1 15</inkml:trace>
  <inkml:trace contextRef="#ctx0" brushRef="#br0" timeOffset="386932.9741">9546 5973 47 0,'-39'19'23'0,"29"15"-20"16,10-31 41-16,0 12-43 16,0 0 1-16,7 27 0 15,-4-8 1-15,-3 41-4 16,0-19 1-16,-3 27 2 16,-4-23 0-16,0 12-1 15,0-19 0-15,-4-4 0 16,8-12 0-16,-1-7 0 15,0-3 0-15,12-12 0 16,-1-4 0-16,31-4-2 16,-6 1 1-16,21-12-7 15,-11 0 1-15,36-18-9 16,-25 7 1-16,21-19-3 0,-21 11 0 16</inkml:trace>
  <inkml:trace contextRef="#ctx0" brushRef="#br0" timeOffset="387667.6859">10354 6244 34 0,'-21'-8'17'0,"10"1"-22"16,11 7 30-16,-7-4-27 16,0 0 0-16,-3 4-4 15,6 0 1-15,1 4 5 16,-1 0 0-16,4 3-4 16,0 1 1-16,0-4 2 15,0-1 0-15,0 5 5 16,0-4 0-16,-7-4 3 15,3 0 1-15,1 3 2 16,-1 1 0-16,-6 15-2 16,3 0 1-16,-7 22-4 15,3-7 0-15,-3 23-2 16,7-16 0-16,7 15-3 0,0-14 1 16,28-1-1-16,-7-11 0 15,22-3 0-15,-5-12 0 16,1-15-1-16,-11 0 1 15,11-27 0-15,-11 5 1 16,-6-16-1-16,-5 8 1 16,-17-23-1-16,0 12 1 15,-17-16-1-15,6 12 1 16,-31-4 0-16,6 8 0 16,-9 18 0-16,9 5 0 15,1 18 0-15,7 0 1 16,14 3-2-16,0 1 1 15,28 4-1-15,-4-1 1 0,33 1-1 16,-5-5 0-16,12-3 0 16,-11 0 0-1,38-7 2 1,-17 3 1-16,-10 8 0 16,-12 0 1-16,-9 30-1 15,-8-8 1-15,-11 19-1 16,-10 4 0-16,-7 7-4 15,0-7 0-15,4 0-6 16,3-4 1-16,3-3-8 16,4-12 0-16,7-7-4 15,4-12 1-15,14-11-1 16,17-15 0-16</inkml:trace>
  <inkml:trace contextRef="#ctx0" brushRef="#br0" timeOffset="387848.9884">11155 6218 65 0,'-18'37'32'0,"-3"57"-43"0,17-67 72 15,-3 6-62-15,0 9 1 16,0 3-4-16,-3 4 0 16,3-8 0-16,3-7 0 15,4-4-10-15,0 0 0 16,4-18-4-16,3-5 0 0</inkml:trace>
  <inkml:trace contextRef="#ctx0" brushRef="#br0" timeOffset="388014.2603">10844 6470 49 0,'0'3'24'0,"46"-3"-21"15,-28 0 45-15,10 4-48 16,7-8 0-16,1 1-4 15,-5-5 0-15,8 1-4 16,7-8 1-16,0 3-8 16,-7 1 0-16</inkml:trace>
  <inkml:trace contextRef="#ctx0" brushRef="#br0" timeOffset="388195.5986">11310 6101 47 0,'-7'7'23'0,"32"-7"-20"0,-18 0 40 16,24-3-45-16,-9 3 1 15,27-4-9-15,-10 0 1 16,24 0 3-16,-17 1 0 16,18-16-8-16,-15 7 0 15</inkml:trace>
  <inkml:trace contextRef="#ctx0" brushRef="#br0" timeOffset="388569.3521">11938 5939 53 0,'4'4'26'0,"13"-19"-32"16,-13 11 53-16,20 0-47 16,-6 0 0-16,7 12 1 15,-4-4 1-15,7 18-2 16,-7-7 1-16,11 12 0 15,-11-8 1-15,-3 14 0 16,-8-6 0-16,1 18-1 16,-7-11 0-16,-4 30-1 15,-4 3 0-15,4 1 0 16,4-4 0-16,3 4-1 16,3-15 1-16,1-1 0 15,3-3 0-15,-4-4-1 0,5-11 1 16,-1-4 0-1,-11-3 1-15,-6-5 1 0,-11-7 1 16,-8-3-1-16,-6-9 1 16,-11-3-5-16,-7 0 0 15,-10 0-6-15,7 0 1 16,6 4-9-16,-10 4 0 16,8-5-2-16,-5 20 0 15</inkml:trace>
  <inkml:trace contextRef="#ctx0" brushRef="#br0" timeOffset="389305.4524">5994 7079 44 0,'-21'-15'22'0,"21"0"-19"0,0 15 43 16,7-7-46-16,3 3 1 15,11 0 1-15,-7 4 0 16,22-7-2-16,-12 3 0 15,36 11 1-15,-14-3 0 16,28-4 0-16,-21 0 0 0,46-4 0 16,-25 1 0-16,64-1-1 15,-32-4 1-15,49 8-1 16,-35 0 1-16,67 0 0 16,-46 0 0-16,70 0 0 15,-55 0 0-15,69 0 0 16,-62 0 1-16,84-3-1 15,-15-5 1-15,-6 8-2 16,4 4 1-16,-19 0 0 16,1 7 0-16,0 4 0 15,-18-4 0-15,-4-3-1 16,1-1 0-16,6 8 1 16,-24-3 1-16,0-9-2 15,-4 1 1-15,-7 4-1 16,-24-1 1-16,-18-7-1 15,-25 0 0-15,-3-4-3 0,-21 1 0 16,-15 3-5-16,-14-4 1 16,-13 0-7-16,-8 8 0 15,-7 0-4-15,-7-8 0 16,-28 0 2-16,-15 8 1 16</inkml:trace>
  <inkml:trace contextRef="#ctx0" brushRef="#br0" timeOffset="389995.8169">8297 7659 54 0,'-31'7'27'0,"-8"20"-41"0,32-24 63 0,-11 16-49 15,0-4 0-15,-6 30 0 16,3-15 1-16,-4 38-1 16,4-15 0-16,14 18 0 15,0-14 1-15,24-4-1 16,-3-16 0-16,29-14 0 15,-12-4 0-15,19-31-1 16,-15 5 1-16,14-27 1 16,-17 8 0-16,4-31 0 15,-12 16 0-15,-17-12 0 16,4 12 1-16,-29-31-1 16,4 19 1-16,-28 8-3 15,14 4 1-15,-18 26-5 16,7 0 0-16,0 49-7 15,11-4 0-15,10 19-4 16,4-12 0-16</inkml:trace>
  <inkml:trace contextRef="#ctx0" brushRef="#br0" timeOffset="390266.3461">8460 8426 42 0,'10'46'21'0,"15"-84"-13"0,-18 30 38 16,25-29-43-16,-11 7 0 15,28-34 1-15,-10 15 0 16,21-27-5-16,-14 20 0 16,10-34 3-16,-13 22 1 0,-8-19-1 15,-3 23 0-15,-8 8 0 16,-6 7 0-16,-7 27-1 16,-1 6 0-16,-3 43-2 15,-3-8 1-15,3 37-4 16,-4-15 1-16,4 20-6 15,4-16 1-15,0 8-7 16,-1-12 0-16,-3-7-2 16,0-8 1-16</inkml:trace>
  <inkml:trace contextRef="#ctx0" brushRef="#br0" timeOffset="390418.616">8862 8012 48 0,'-43'8'24'0,"54"3"-27"15,-11-11 47-15,18 8-44 16,-8-4 1-16,29-1-5 0,-4 1 0 16,11 0-3-16,-7 0 0 15,17-1-7-15,-3 1 0 16</inkml:trace>
  <inkml:trace contextRef="#ctx0" brushRef="#br0" timeOffset="390626.2104">9663 7971 58 0,'-32'23'29'0,"-28"18"-31"0,46-33 56 0,-7 3-55 15,3 0 1 1,4 19-1-16,0-11 1 0,14 15-1 16,0-8 1-1,46-7-7 1,-8-4 0-16,19-15-7 15,-15 0 0-15,25-19-3 16,-17 4 1-16</inkml:trace>
  <inkml:trace contextRef="#ctx0" brushRef="#br0" timeOffset="390791.5315">9998 7644 61 0,'-4'15'30'0,"32"-4"-42"15,-17-11 63-15,21 4-53 16,-8-4 1-16,36-8-9 0,-14 4 1 16,18-11 2-16,-8 4 1 15,11-11-10-15,-7-1 0 16</inkml:trace>
  <inkml:trace contextRef="#ctx0" brushRef="#br0" timeOffset="391527.1433">7782 7380 55 0,'-3'8'27'0,"17"7"-30"16,-11-15 53-16,11 0-49 0,-6 0 0 16,27 4 0-16,-10-1 1 15,27-3-3-15,-13 0 0 16,18 0 0-16,-11 0 1 16,3 0-3-16,-10 0 0 15,-8 0-2-15,-16 0 0 16,-8-3-1-16,-7 3 0 15,-22-8 1-15,5 1 1 16,-25-5 2-16,6 1 0 16,-13 3 4-16,7 1 1 15,-4 18 1-15,7-3 1 16,-14 26-1-16,21-12 1 16,-3 46-1-16,10-15 0 0,4 41-3 15,3-23 0-15,8 38-1 16,-4-30 0-16,7 23 1 15,-4-23 0-15,0 15 0 16,1-22 1-16,-1-5 1 16,1-14 0-16,-8-8 1 15,8-7 0-15,-12-8 0 16,5-8 0-16,10-7-1 16,-4-3 1-16,11 3-3 15,0-4 1-15,32 8-3 16,-7-4 1-16,20-8-5 15,-6 1 0-15,42-16-5 16,-17 5 0-16,70-12-7 16,-35 3 0-16,42-14-2 0,-35 3 1 15</inkml:trace>
  <inkml:trace contextRef="#ctx0" brushRef="#br0" timeOffset="392112.813">10714 7418 53 0,'17'7'26'0,"19"-22"-33"16,-26 12 53-16,22 3-46 15,-4 0 0-15,15 3 0 16,-8 1 0-16,4 7 0 16,-8 1 1-16,-6 14 0 15,-7-3 0-15,-11 26 0 0,-4-12 0 16,-6 27 0-16,-1-15 0 16,-6 38 0-16,3-23 0 15,-11 15-1-15,7-19 0 16,4 19 0-16,4-15 0 15,6 15-1-15,4-19 1 16,4 0-1-16,3-11 1 16,-3-7 0-16,3-9 0 15,-7-2 0-15,0-9 1 16,-7-7 1-16,0-4 0 16,-32-3-1-16,11-4 0 0,-25 0-5 15,4-4 1-15,-25 3-10 16,14 1 1-16,-35 4-5 15,21-5 0-15</inkml:trace>
  <inkml:trace contextRef="#ctx0" brushRef="#br0" timeOffset="432603.602">28861 709 43 0,'-4'-53'21'0,"-10"27"-15"16,14 14 22-16,-7 5-26 16,7 3 0-16,-18 15 1 15,1-11 0-15,-11 27-4 16,6-5 1-16,5 53 2 15,-1-18 1-15,8 86-2 16,2-38 1-16,8 102-1 16,8-53 0-16,2 61 0 15,-10-57 0-15,18 34-2 16,-1-45 0-16,-6-8-3 16,3-34 1-16,11-11-5 0,-4-22 1 15,4-27-7-15,-1-11 1 16,12-42-1-16,-1 1 1 15</inkml:trace>
  <inkml:trace contextRef="#ctx0" brushRef="#br0" timeOffset="436340.8888">29291 1254 34 0,'0'-15'17'0,"11"-11"-6"0,-11 18 17 0,0-3-24 16,0 3 1-16,-11 1 3 15,11-1 1-15,-3 8-11 16,3 0 0-16,-4 19 7 15,-3-4 0-15,0 42-3 16,7-16 1-16,0 49-2 16,0-22 0-16,0 30-1 15,0-23 1-15,14 16-2 16,-10-24 1-16,-1 1-6 16,8-15 1-16,-1-12-5 15,4-7 0-15,15-19-6 16,-8 4 0-16</inkml:trace>
  <inkml:trace contextRef="#ctx0" brushRef="#br0" timeOffset="436670.8857">29683 1160 53 0,'0'-26'26'0,"0"33"-25"0,0-7 49 15,-11 19-49-15,8-4 0 16,-8 34 0-16,0-11 1 15,4 37-3-15,0-19 1 16,-7 38 0-16,7-22 1 16,-18 7-1-16,15-15 1 15,-29 15-1-15,14-19 0 0,-6-7-2 16,9-12 0-16,5-7-2 16,-1-8 1-16,4-3-1 15,11-8 0-15,3-11 1 16,0 0 0-16,14-1 2 15,-4-3 1-15,15 8 1 16,-7-4 0-16,3 7-4 16,0-4 0-16,0 1-6 15,-3 0 0-15,24-1-6 16,-10 1 1-16</inkml:trace>
  <inkml:trace contextRef="#ctx0" brushRef="#br0" timeOffset="437016.5705">29831 2033 46 0,'-11'-19'23'0,"-13"-3"-23"16,20 18 44-16,-14 0-42 0,11 0 1 16,-24 12 0-16,13-4 0 15,-7 18-4-15,15-7 0 16,-8 23 3-16,0-8 0 16,11 4-2-16,0-8 0 15,11 4 0-15,-1-7 0 16,22-12-1-16,-7-3 1 15,21-8 0-15,-8 0 0 16,8-15 0-16,0-8 1 16,-7 4 2-16,-4 1 0 15,-7 2 0-15,-7 9 1 0,0 14 0 16,-10-3 0 0,-4 19-1-16,0-4 0 0,0 14-5 15,0-2 0-15,17-1-6 16,-10-8 1-16,29-14-7 15,-12-4 0-15,33-27-4 16,-8-3 0-16,8-23 2 16,-11 4 0-16</inkml:trace>
  <inkml:trace contextRef="#ctx0" brushRef="#br0" timeOffset="437196.8594">30219 1559 58 0,'-21'15'29'0,"24"-7"-39"15,15-5 67-15,-15-3-55 16,12 4 1-16,6-4 0 16,10 0 0-16,5-4-8 15,10 1 1-15,-4-5-3 16,7 0 1-16,-3 1-9 0,-7-1 0 16,-4 5-3-1</inkml:trace>
  <inkml:trace contextRef="#ctx0" brushRef="#br0" timeOffset="437392.3295">30103 1837 60 0,'0'27'30'0,"31"-1"-34"0,-13-22 62 0,10-4-56 16,-7-8 0-16,11-3 0 15,-4 0 1-15,15-4-8 16,-1-8 0-16,4 4-3 15,7 1 0-15,-7-16-8 16,10-4 0-16,-3 0-4 16,3-3 1-16</inkml:trace>
  <inkml:trace contextRef="#ctx0" brushRef="#br0" timeOffset="437571.833">30910 1194 67 0,'-17'23'33'0,"-1"-8"-44"15,15 0 72-15,-4 11-60 16,-1 8 0-16,8 7 0 16,-3 12 1-16,3 7-6 15,3-3 0-15,12 3-8 16,-8-4 1-16,24-7-7 16,-2-11 1-16,-5-8-3 0,8-15 1 15</inkml:trace>
  <inkml:trace contextRef="#ctx0" brushRef="#br0" timeOffset="437722.2628">31154 1638 76 0,'-14'0'38'0,"3"-23"-59"0,11 16 86 16,0-1-72-16,0 8 1 0,7-7-21 16,4 3 0-16,10-7 25 15,4-1 1-15,17-6-19 16,-3-24 1-16</inkml:trace>
  <inkml:trace contextRef="#ctx0" brushRef="#br0" timeOffset="438172.3645">31313 1107 46 0,'-39'-26'23'0,"39"11"-22"0,0 15 50 16,10-19-48-16,-3 4 1 16,25 8 0-16,3 3 0 15,15 8-6-15,-15 7 0 16,-3 11 3-16,3 5 1 16,0 3-3-16,-10 8 1 15,3 37 0 1,-10 0 0-16,-4-11 0 15,-7-4 0-15,-7-11-3 16,0 0 0-16,4-4-5 16,-4-18 0-16,0-1-8 15,14-3 1-15,-11-12-1 16,8-7 0-16</inkml:trace>
  <inkml:trace contextRef="#ctx0" brushRef="#br0" timeOffset="438581.6906">31485 1427 55 0,'11'0'27'0,"38"-7"-33"0,-45-5 58 0,14 9-52 16,3-1 1-16,7-4-4 15,7 1 0-15,0-4-4 16,1-1 1-16,10-3-10 16,-8 4 1-16,8-8-1 15,-3-7 0-15</inkml:trace>
  <inkml:trace contextRef="#ctx0" brushRef="#br0" timeOffset="438835.3332">32015 1153 59 0,'-46'33'29'0,"25"-10"-39"16,13-8 65-16,-2 11-56 16,-4 5 1-16,7 2 0 0,-7-3 0 15,14 4 0-15,0 0 0 16,14-4-1-16,-7 0 1 15,7-3 0-15,4-1 0 16,3 0 0-16,3-7 0 16,-17 0 0-16,4-4 0 15,-11 0-1-15,-11-7 0 16,4-1-5-16,-7-14 1 16,-3-1-8-16,3-7 1 15,-1-11-5-15,-2-8 1 0</inkml:trace>
  <inkml:trace contextRef="#ctx0" brushRef="#br0" timeOffset="439013.8724">31856 1115 55 0,'14'7'27'0,"42"-18"-29"16,-34 15 55-16,13 3-50 16,0-7 0-16,11 0 0 15,-7 0 0-15,-4 0-9 16,7 4 1-16,1 0-5 15,3 4 0-15,3 3-8 16,-7 8 1-16,-6-1-1 16,-1 1 1-16</inkml:trace>
  <inkml:trace contextRef="#ctx0" brushRef="#br0" timeOffset="439164.2804">32628 1408 53 0,'-17'12'26'0,"-8"33"-30"0,7-30 59 16,1 8-54-16,-1 7 0 15,-7 7 0-15,1 5 0 16,-1-5-5-16,0 1 0 16,8-12-5-16,13-7 1 15,-3-4-9-15,14-11 1 16</inkml:trace>
  <inkml:trace contextRef="#ctx0" brushRef="#br0" timeOffset="439374.4321">32417 1303 59 0,'-11'23'29'0,"18"26"-27"16,-3-46 52-16,6 12-51 15,4 12 0-15,1 7 0 16,-5-1 1-16,8 5-7 16,6 0 1-16,-2-1-3 15,-1 1 0-15,14-4-10 16,0-8 1-16,1-11-6 15,-1-3 1-15,-3-16 0 16,-1-11 1-16</inkml:trace>
  <inkml:trace contextRef="#ctx0" brushRef="#br0" timeOffset="439553.6577">32893 1318 61 0,'-11'23'30'0,"8"37"-40"0,3-45 72 16,0 8-61-16,0 7 0 15,0 4 0-15,0-1 0 16,0 5-5-16,0-12 0 16,10 4-4-16,5-14 0 15,6-1-9-15,3-8 1 16,12-7-2-16,-1-7 0 16</inkml:trace>
  <inkml:trace contextRef="#ctx0" brushRef="#br0" timeOffset="439823.4241">33203 1348 48 0,'-35'-15'24'0,"0"53"-26"0,24-31 49 0,1 5-44 16,-4 6 0-16,3 9 0 15,11 3 0-15,7 0-5 16,4 0 0-16,6 0 3 16,8-3 0-16,3-1-3 15,4-15 1-15,0 0 0 16,-4-18 1-16,-3-1 0 15,-4-3 0-15,-4-11 1 16,-2-9 0-16,-15 1-1 16,-15-4 1-16,8 1-2 15,-10 3 1-15,-11 7-4 16,3 4 1-16,-3 8-7 16,6 3 0-16,8 1-6 15,0 3 1-15</inkml:trace>
  <inkml:trace contextRef="#ctx0" brushRef="#br0" timeOffset="440020.1246">33136 919 59 0,'18'0'29'0,"35"-11"-38"0,-35 11 56 16,6-8-48-16,1 8 0 0,7 0-13 15,-8 8 1 1,19-8 5-16,-8 0 1 0,-10 8-9 16,-8-16 1-16</inkml:trace>
  <inkml:trace contextRef="#ctx0" brushRef="#br0" timeOffset="440333.7559">33553 833 65 0,'-18'19'32'0,"7"3"-47"16,4-18 72-16,-3 7-58 15,3 0 1-15,0 8-1 16,-4 8 0-16,11-1 1 16,4 4 0-16,6 0-2 15,1 0 1-15,3 0-1 0,0 0 1 16,-3-7-1-1,6 7 0-15,-3-11 1 0,-3 0 0 16,0-4 0-16,-11-4 1 16,-11-3 0-16,7 7 1 15,-10-12 0-15,-3 5 0 16,-1-8-4-16,0 0 1 16,1-4-8-16,3-3 0 15,10-12-6-15,1 0 1 16</inkml:trace>
  <inkml:trace contextRef="#ctx0" brushRef="#br0" timeOffset="440455.0927">33521 769 64 0,'3'0'32'0,"8"0"-36"16,3 0 62-16,14-12-57 15,15 9 0-15,10-5-5 16,10-3 1-16,15 0-10 15,-18-4 1-15</inkml:trace>
  <inkml:trace contextRef="#ctx0" brushRef="#br0" timeOffset="473513.213">24857 5247 30 0,'-11'0'15'0,"8"0"-4"0,3 0 15 15,0 0-21-15,0 0 1 16,0 3 4-16,0 1 1 16,0 0-12-16,0 0 0 15,0 11 8-15,0-4 1 16,0 19-3-16,0-3 0 16,3 48-2-16,4-19 0 15,0 91-2-15,-3-38 0 16,10 94-1-16,-7-52 1 0,-4 90-1 15,-3-68 1-15,8 60-1 16,-5-67 0-16,8 37-3 16,-1-56 1-16,1 14-1 15,-1-44 1-15,-3 15-2 16,4-27 1-16,-4 0-1 16,0-26 1-16,4 1-1 15,-4-13 1-15,7-14-2 16,-7-12 1-16,7 8-5 15,-3-11 1-15,17-1-6 16,-7-6 0-16,0-1 1 16,-7-8 0-16</inkml:trace>
  <inkml:trace contextRef="#ctx0" brushRef="#br0" timeOffset="478662.3209">25989 6142 47 0,'0'-7'23'0,"7"3"-11"16,-7 4 24-16,0 0-35 15,0 0 1-15,4 4 1 16,-1-1 0-16,4 35-3 0,0-8 0 16,7 45 3-16,1-11 1 15,-15 49-1-15,0-26 1 16,-7 48-2-16,-1-37 1 15,1 38-5-15,0-35 1 16,0 1-6-16,4-31 0 16,6-7-7-16,4-15 1 15,22-22-5-15,-8-9 0 16</inkml:trace>
  <inkml:trace contextRef="#ctx0" brushRef="#br0" timeOffset="479488.6598">26578 6146 54 0,'25'-64'27'0,"-14"64"-31"16,-11 0 51-16,0 0-47 15,0 0 1-15,-18 41 1 16,4-7 1-16,-29 64-4 16,15-19 1-16,-21 64 1 15,10-34 1-15,-3 38 0 16,6-38 1-16,-13 12-2 15,10-24 1-15,-3-14-2 16,7-19 0-16,10-19-2 16,4-7 1-16,14-34-3 15,3-1 0-15,4-36 0 16,0 6 0-16,4-25 1 0,-1 10 1 16,4 16 1-16,4 3 1 15,-1 35 0-15,1-1 1 16,-4 45 1-16,-3-11 0 15,10 27-1-15,-7-16 0 16,10 5-1-16,-2-16 1 16,9-8-3-16,-3-6 0 15,18-9-3-15,-11-7 0 16,18-19-3-16,-10 1 0 16,9-24 0-16,-9 5 0 15,3-16 3-15,-8 8 1 16,5-11 5-16,-12 3 0 0,1 8 7 15,-4 3 0-15,-3 5 2 16,-4 3 0-16,-7 12-1 16,0 3 1-16,4 23-3 15,-4-4 0-15,-4 19-3 16,4-8 0-16,0 30-2 16,-3-14 1-16,17-5-3 15,-3-7 1-15,3-3-2 16,-4-5 1-16,8-10-1 15,-4-5 1-15,4-18 0 16,-4 3 0-16,4-18 0 16,-4 7 1-16,-3-3 0 15,-4 7 1-15,-4 3 0 16,1 1 1-16,-4 11-1 16,-4 0 1-16,8 30-1 15,-7-7 1-15,13 14-2 0,-6-7 0 16,21 16-1-16,-8-9 0 15,19-3-2-15,-15-8 1 16,28-14-1 0,-13 3 0-16,13-30 0 0,-10 3 0 15,0-25 1-15,-11 7 0 16,11-27 0-16,-14 16 0 16,6-27-2-16,-6 15 1 15,-11-3-7-15,-7 15 1 16,4 14-9-16,-4 5 1 0,4-1-2 15,-8 8 0-15</inkml:trace>
  <inkml:trace contextRef="#ctx0" brushRef="#br0" timeOffset="479986.773">28127 6756 66 0,'0'0'33'0,"14"-23"-35"0,-10 16 66 0,17 7-64 16,-4 0 1-16,8 0-1 15,0 0 1-15,17-8-4 16,-3 4 1-16,28-7-7 16,-18 3 1-16,4 1-10 15,-7-1 1-15,7 8-3 16,-14 0 0-16,-18-15 2 15,-7 0 0-15</inkml:trace>
  <inkml:trace contextRef="#ctx0" brushRef="#br0" timeOffset="480148.9715">28205 6876 58 0,'-43'19'29'0,"61"-4"-39"0,-15-15 70 15,19 0-55-15,-5 0 1 16,36-19 0-16,-3 4 0 15,24-11-14-15,-14 7 0 16,24-11-5-16,-24 7 1 16,25-11-7-16,-22 8 1 15</inkml:trace>
  <inkml:trace contextRef="#ctx0" brushRef="#br0" timeOffset="480720.6227">29475 6236 53 0,'0'-49'26'0,"7"23"-27"0,3 19 46 15,-10 7-43-15,0 0 0 16,0 11 1-16,0-4 0 15,0 57-3-15,0-15 1 16,0 57 2-16,4-27 1 16,-1 49-2-16,1-27 1 0,3 20-2 15,-4-27 0-15,1 0-6 16,-1-19 0-16,12-11-7 16,-5-15 0-16,25-27-5 15,-17-6 0-15,21-47-1 16,-11 9 0-16</inkml:trace>
  <inkml:trace contextRef="#ctx0" brushRef="#br0" timeOffset="481050.0834">29986 6285 56 0,'0'-19'28'0,"-10"34"-35"16,10-11 63-16,-18 41-53 16,0-11 0-16,-28 45 0 15,11-18 0-15,-18 36-5 16,14-18 1-16,-6 19 2 0,13-23 1 15,0-3-2-15,7-16 0 16,8-3-2-16,3-15 1 16,-1-16-2-16,8-3 1 15,-10-8-1-15,10-3 1 16,-4-1-1-16,4-3 1 16,7 4 1-16,0-1 1 15,7 16 0-15,0-8 1 16,18 11-1-16,-18-3 1 15,28-8-2-15,-7 0 0 16,29-15-10-16,-11 0 1 0,17-4-5 16,-13 4 1-16,3-15-2 15,-11 4 0 1</inkml:trace>
  <inkml:trace contextRef="#ctx0" brushRef="#br0" timeOffset="481726.0509">30547 7501 53 0,'7'-12'26'0,"4"-18"-27"0,-8 23 59 0,-3-5-55 16,0 5 0-16,-17-8 1 15,2 4 1-15,-13 7-7 16,0 4 0-16,-18 4 3 15,21-1 1-15,-6 27-2 16,6-3 0-16,0 18-1 16,18-11 0-16,-7 11 1 15,4-7 0-15,17-8-1 16,-7-8 1-16,17-14 0 16,1-1 0-16,17-22 0 15,-3 4 0-15,7-15 0 16,-15 3 1-16,5-11 1 15,-8 4 0-15,-7 4 0 16,0 3 1-16,-14 23-1 0,0 0 1 16,-4 19-2-16,-3-4 1 15,7 34-6-15,0-11 0 16,18 3-7-16,-4-11 1 16,32-7-6-16,-14-1 0 15,28-14-4-15,-7-1 1 16,10-25 3-16,-13-1 0 15</inkml:trace>
  <inkml:trace contextRef="#ctx0" brushRef="#br0" timeOffset="482055.3758">31302 6157 43 0,'-11'-26'21'0,"11"22"-17"16,0 4 47-16,4 8-47 16,3 18 1-16,-7 27 3 15,0 22 1-15,0 23-11 16,0 7 1-16,0 12 6 15,0 3 1-15,0-14-5 16,7-12 0-16,4-11-7 0,-1-4 1 16,4-19-10-16,18-8 0 15,3-18-4-15,1-30 1 16,-1-8-1-16,14-26 1 16</inkml:trace>
  <inkml:trace contextRef="#ctx0" brushRef="#br0" timeOffset="482401.6809">32032 6281 67 0,'0'-15'33'0,"-14"23"-45"0,14 11 78 0,-3 18-63 15,-12 12 0-15,-6 12 0 16,-10 6 1-16,-5 20-6 16,5-16 1-16,-22 35 3 15,17-27 0-15,-6 11-2 16,10-22 0-16,0-1-1 15,11-18 1-15,-7-7-3 16,10-8 1-16,-13-16-3 16,10-2 0-16,-11-24-1 15,11 4 1-15,-1-7-1 16,5 3 1-16,6 8 1 16,8 0 1-16,10 15 2 15,7-3 0-15,4 10 1 16,-4-3 0-16,31 7 0 15,-9-3 0-15,34-4-6 16,-13-4 1-16,27 0-8 16,-20 0 1-16,31-4-4 0,-14-3 1 15</inkml:trace>
  <inkml:trace contextRef="#ctx0" brushRef="#br0" timeOffset="482850.8884">32551 7245 66 0,'0'-4'33'0,"-18"15"-37"0,18-11 70 15,-21 19-64-15,7-4 1 16,-18 19-1-16,14-8 1 16,-3 31-5-16,7-16 1 15,-3 35 2-15,13-16 0 16,4 4-2-16,0-12 1 0,4 5-1 16,6-20 1-16,1-3 0 15,6-15 0-15,8-11-1 16,0-12 1-16,3-7-1 15,11-8 0-15,14-15 0 16,0 8 1-16,-8-8 0 16,5 11 0-16,-8 4 0 15,8 12 1-15,-5 11-1 16,-2 7 1-16,10 11-1 16,-11 12 1-16,-7 0-1 15,1 8 0-15,-12 3 0 16,-6 0 1-16,0-8-1 15,-18 5 1 1,-36 7 2 0,-3-12 0-16,-6-3 0 15,2-11 0-15,-20-16-1 0,10-7 1 16,-4-3-3-16,12-1 0 16,2 4-10-16,1 0 0 15,21 11-11-15,0-3 1 16,10-12-1-16,29-15 0 15</inkml:trace>
  <inkml:trace contextRef="#ctx0" brushRef="#br0" timeOffset="488812.5269">12809 7128 61 0,'-7'8'30'0,"25"-23"-15"0,-18 11 30 0,28-4-45 16,-7 1 1-16,15-8 0 15,-1 3 0-15,4 12-2 16,-8 0 1-16,12 0-3 16,-8 0 0-16,7-3-6 15,-6-1 1-15,-1 11-9 16,-3-3 1-16,-8 8-3 16,-2-5 1-16</inkml:trace>
  <inkml:trace contextRef="#ctx0" brushRef="#br0" timeOffset="489005.9086">12898 7305 55 0,'-43'19'27'0,"43"11"-28"0,0-26 55 16,18 7-49-16,-8 0 1 16,29-3-1-16,-3-1 1 15,-1-7-12-15,-7 0 0 16,14-15-6-16,-10 0 0 15,28-7-7-15,-14 3 1 16,24-11-1-16,-13 7 0 16</inkml:trace>
  <inkml:trace contextRef="#ctx0" brushRef="#br0" timeOffset="490298.4308">14418 6063 25 0,'0'-19'12'0,"7"1"-6"0,-7 10 24 16,0-3-25-16,0 0 0 15,4-1 5-15,3 5 1 16,-7-5-12-16,0 5 1 16,7 18 10-16,-7-3 0 15,7 29-2-15,3-7 1 0,-6 64-4 16,6-22 1-16,-6 37-2 15,0-26 0-15,6 11-5 16,-6-23 0-16,10 1-7 16,-4-12 0-16,22-26-8 15,-11-8 0-15,25-29-4 16,-7-1 1-16</inkml:trace>
  <inkml:trace contextRef="#ctx0" brushRef="#br0" timeOffset="490628.3239">15201 5849 55 0,'0'7'27'0,"-10"46"-20"15,10-46 53-15,-15 42-59 16,5-15 1-16,-8 45-1 16,1-19 1-16,-15 27-3 0,11-23 1 15,-22 8 0-15,19-20 1 16,-12 1-3-16,8-15 1 15,-7-1-2-15,14-7 0 16,-11-18-2-16,14-5 1 16,-17-14-1-16,17 3 0 15,-3 4 1-15,4 0 0 16,10 11 3-16,3 0 0 16,22 8 1-16,-1-4 0 15,33 0-2-15,-11 0 1 0,13-15-7 16,-6 0 0-16,25-15-6 15,-18 8 0-15,10-5-1 16,-24 5 1-16</inkml:trace>
  <inkml:trace contextRef="#ctx0" brushRef="#br0" timeOffset="491513.9089">14044 7215 46 0,'-32'-19'23'0,"22"11"-16"0,10 8 52 15,7-11-56-15,-4 0 1 16,18-1 1-16,-6 1 0 15,62 7-7-15,-17 4 0 0,67 4 5 16,-32 0 0-16,78 3-2 16,-49 1 0-16,66-8-1 15,-49 0 1 1,96-23-1 0,-75 8 1-16,7 4-4 15,-35 0 1-15,-24 3-5 16,-15 1 1-16,-21 14-8 15,-7-3 1-15,-14 7-5 16,-7 1 1-16,-25 3 0 16,-3-4 1-16</inkml:trace>
  <inkml:trace contextRef="#ctx0" brushRef="#br0" timeOffset="497564.4054">15441 6507 47 0,'0'-7'23'0,"4"3"-13"15,-4 4 23-15,-4 0-33 16,-3 0 0-16,3 30 1 15,1-7 0-15,-8 18-1 16,8-7 0-16,3 15 0 16,0-15 1-16,3 0 0 15,4-8 0-15,11-7-1 16,-7-4 0-16,17-15 0 16,0 0 0-16,7-12 1 15,-10 1 0-15,3-15 1 16,-7 7 0-16,-3-11 0 0,0 7 1 15,-1 1 1-15,-13 7 0 16,10 7-2-16,-10 4 1 16,3 16-1-16,-7-1 0 15,3 23-1-15,1-12 0 16,6 16-1-16,-3-8 0 16,7 0-1-16,-10-3 1 15,17-9-2-15,-3-2 1 16,21-16 0-16,-15 0 0 15,15-27 0-15,-4 8 0 0,4-22-2 16,-11 7 1-16,4-19-2 16,-11 8 0-16,-3-11-8 15,-4 11 1-15,18-8-4 16,-15 12 0-16,5 7-1 16,-5 7 1-16</inkml:trace>
  <inkml:trace contextRef="#ctx0" brushRef="#br0" timeOffset="498839.7897">14736 7546 46 0,'-11'-8'23'0,"22"23"-24"15,-11-15 50-15,0 34-47 16,0-7 1-16,0 48-1 16,3-11 0-16,-6 45-3 15,3-26 0-15,0 22 0 16,0-22 0-16,7 3-6 16,0-18 0-16,3-8-8 15,4-14 1-15,22-35-2 16,-5 0 1-16</inkml:trace>
  <inkml:trace contextRef="#ctx0" brushRef="#br0" timeOffset="499155.3707">15409 7704 44 0,'21'-68'22'0,"-10"57"-15"0,-11 11 46 16,0 11-51-16,0-3 0 15,-18 33 1-15,4-11 0 16,-21 49-5-16,3-19 1 15,-21 19 2-15,18-18 1 16,-11 10-3-16,14-11 0 16,-3-3-1-16,11-12 0 15,-8-4-2-15,18-11 1 0,3-18-2 16,-3-5 1-16,7-18 1 16,3 3 0-16,15-10 1 15,-8 3 1-15,8-4 1 16,-4 4 0-16,11 7-1 15,-1 1 1-15,22 10-6 16,-11-3 1-16,18 8-7 16,-7-1 0-16,18-3-2 15,-8-4 0-15</inkml:trace>
  <inkml:trace contextRef="#ctx0" brushRef="#br0" timeOffset="499515.5129">15804 8193 46 0,'0'-4'23'0,"-10"-3"-19"15,10 7 49-15,-7 4-52 0,-4-1 1 16,-10 20 1-16,3-4 0 16,-20 22-3-16,9-11 0 15,1 19 2-15,7-11 0 16,14 7-2-16,-4-7 1 16,22-16-1-16,-4-3 1 15,7-12-2-15,4 1 1 16,3-16 1-16,4 1 0 15,-1-4 2-15,-6-1 0 16,14-33 1-16,-18 11 0 16,-4 8 0-16,4 3 1 0,-14 12-2 15,0 0 1-15,-3 41-2 16,-1-7 1-16,-6 25-2 16,6-6 0-16,8 18-4 15,-1-15 1-15,40 4-4 16,-19-11 0-16,54-12-5 15,-25-7 0-15,63-19-8 16,-27 0 0-16,83-45 0 16,-45 11 1-16</inkml:trace>
  <inkml:trace contextRef="#ctx0" brushRef="#br0" timeOffset="504095.7207">3055 10214 46 0,'0'11'23'0,"0"19"-15"0,7-26 24 15,-7 30-33-15,0-8 1 16,7 38 0-16,-3-15 1 16,-4 71-1-16,0-25 0 15,0 93 0-15,0-45 0 16,0 124 0-16,0-71 1 16,7 108-1-16,-4-89 0 15,4 101 0-15,0-90 0 16,-3 78 0-16,-1-89 1 15,-3 82-1-15,0-82 1 16,-3 44-2-16,-1-67 1 16,-10 49-1-16,4-68 1 0,6 30-2 15,-10-56 1-15,7 34-1 16,-4-50 0-16,8 20-2 16,-1-34 0-16,4-1-5 15,0-25 0-15,7-16-4 16,4-22 0-16</inkml:trace>
  <inkml:trace contextRef="#ctx0" brushRef="#br0" timeOffset="504770.6581">1048 11888 42 0,'-18'4'21'0,"22"-4"-29"0,-4 0 40 0,17-7-33 16,-3-1 1-16,25 8 0 16,-4 0 0-16,36-4 0 15,-11 0 0-15,67 8 0 16,-39 0 0-16,64 4 0 15,-46-1 0-15,91 4 0 16,-56-3 1-16,92 7 0 16,-63-4 0-16,101-7 0 15,-77 0 0-15,138 0 0 16,-99-4 0-16,155-8 0 16,-14 0 0-16,14 1-1 15,-4 3 1-15,1 0-1 16,10 4 1-16,-7 4-1 15,7 4 1-15,-7-1 0 0,7 12 0 16,-7 0 0-16,0 3 0 16,14 1 0-16,-28 0 1 15,18 7-1-15,-25 0 0 16,3 4-1-16,-17 0 1 16,-4-4-1-16,-24-4 1 15,-8 4-1-15,-20-4 0 16,-8 1 0-16,-17-5 0 15,-29-10-6-15,-10-5 0 16,-11 4-7-16,-28-18 1 16,-24-8-2-16,-58-30 1 15</inkml:trace>
  <inkml:trace contextRef="#ctx0" brushRef="#br0" timeOffset="505386.7358">5920 10180 47 0,'-7'-8'23'0,"3"16"-29"0,4-8 50 0,-4 15-45 16,4 0 0-16,0 49 0 15,0-15 1-15,0 86 0 16,0-33 1-16,8 131-1 15,-5-60 1-15,8 136-1 16,-4-87 0-16,-4 128 0 16,1-102 0-16,-4 110 0 15,0-110 1-15,0 87-1 16,0-98 0-16,10 57 0 16,-3-87 1-16,-3 48-1 15,3-70 0-15,4 44-2 16,3-59 1-16,-7 18-2 15,3-45 0-15,1 7-5 0,-1-37 1 16,5-11-7 0,-1-31 1-16</inkml:trace>
  <inkml:trace contextRef="#ctx0" brushRef="#br0" timeOffset="505866.8189">8311 10146 48 0,'-14'-11'24'0,"14"22"-23"16,0-11 44-16,-7 19-45 15,4-4 0-15,-1 53 0 16,1-16 1-16,3 76-2 16,0-30 1-16,7 120 0 15,-4-60 1-15,4 140-1 16,-3-84 0-16,3 117 0 15,-4-101 0-15,-6 105 0 16,3-98 0-16,0 105 0 16,0-101 0-16,-4 49 0 0,1-79 0 15,10 48-1-15,-4-74 1 16,4 40-2-16,-7-63 1 16,4 15-3-16,0-45 1 15,3-1-6-15,0-33 1 16,3-15-5-16,1-19 1 15,-1-49-2-15,1-4 1 16</inkml:trace>
  <inkml:trace contextRef="#ctx0" brushRef="#br0" timeOffset="506286.7877">10640 10026 52 0,'0'-46'26'0,"0"28"-35"15,0 10 57-15,0 12-48 16,0 0 1-16,-11 37 0 15,-3-11 1-15,3 83-3 16,1-26 1-16,-1 131 0 16,1-56 1-16,3 150-1 15,-4-86 1-15,1 146-1 0,-1-112 1 16,0 150-1-16,1-124 1 16,-1 109-1-16,1-124 1 15,6 83-1-15,4-110 0 16,-7 69 0-16,3-91 0 15,4 49-2-15,0-79 0 16,0 30-4-16,0-64 0 16,8 3-7-16,-5-40 0 15,18-27-3-15,-3-23 1 16</inkml:trace>
  <inkml:trace contextRef="#ctx0" brushRef="#br0" timeOffset="512441.5188">6435 10650 23 0,'7'-15'11'0,"-21"19"2"0,14-4 16 16,0 0-24-16,0 0 0 15,7 23 4-15,-7-5 0 16,0 43-11-16,0-16 1 15,0 49 6-15,0-23 1 16,-11 54-3-16,8-35 0 16,-1 19-4-16,0-23 0 15,4 12-5-15,0-22 0 16,8-20-7-16,-1-15 0 16,14-37-2-16,-4-4 1 0</inkml:trace>
  <inkml:trace contextRef="#ctx0" brushRef="#br0" timeOffset="512637.7747">6745 10756 41 0,'-7'-8'20'0,"7"19"-18"16,0-11 40-16,-3 34-40 16,-1-7 0-16,-3 44 0 15,3-14 0-15,-6 37-5 16,-4-23 0-16,7 19-2 15,-4-22 0-15,8 11-9 16,3-22 0-16,0-12 0 16,0-11 0-16</inkml:trace>
  <inkml:trace contextRef="#ctx0" brushRef="#br0" timeOffset="513028.4714">6519 11358 31 0,'-17'-68'15'0,"-1"0"-11"0,18 53 31 16,-3-7-34-16,3 7 1 15,7 0 3-15,-4 3 1 16,18-7-6-16,-3 4 0 16,24 19 4-16,-6-4 1 15,6 8-1-15,-10-1 1 16,10 8-2-16,-10-3 0 16,-1 21-1-16,-2-6 0 15,-8 14-1-15,-7-11 1 0,4 12-2 16,-4-12 1-16,14 7-2 15,-3-7 1-15,13-3-2 16,-6-8 1-16,3-12 0 16,-3-3 0-16,7-19 0 15,-11 4 1-15,0-23-1 16,-6 4 1-16,-8-16 1 16,-7 9 0-16,-14-8 0 15,0 7 1-15,-29 4-3 16,12 8 1-16,-29 7-3 15,17 4 0-15,-13 22-6 16,14-3 0-16,7 30-6 16,6-8 1-16,22 5-1 15,0-9 0-15</inkml:trace>
  <inkml:trace contextRef="#ctx0" brushRef="#br0" timeOffset="513328.0193">7190 11595 40 0,'-4'22'20'0,"18"5"-21"0,-10-24 41 16,3-6-36-16,3-1 1 16,12-15 0-16,-5 4 1 15,15-23-7-15,3 8 0 16,8-22 5-16,-15 10 0 16,14-22-2-16,-7 15 1 0,-6-30-1 15,-5 19 0-15,-6-4-2 16,-4 12 1-16,-3 10-2 15,-1 8 1-15,-3 27-1 16,-3-1 1-16,6 53-1 16,-6-11 0-16,-1 41-2 15,1-18 0-15,7 26-6 16,-8-16 0-16,15 9-5 16,-8-16 0-16,4-4-2 15,-7-14 0-15</inkml:trace>
  <inkml:trace contextRef="#ctx0" brushRef="#br0" timeOffset="513478.5431">7465 11429 47 0,'-11'-4'23'0,"29"1"-28"16,-18 3 50-16,10 3-45 16,1 1 1-16,14 8-6 0,-4-5 0 15,18 8-1-15,-11-4 0 16,21 4-8-16,-10-3 1 15</inkml:trace>
  <inkml:trace contextRef="#ctx0" brushRef="#br0" timeOffset="513703.9651">8096 11343 49 0,'-21'-8'24'0,"-11"1"-21"0,25 3 45 15,-21 4-45-15,7 0 0 16,-14 19 0-16,10-4 0 0,-14 22-5 15,11-10 1-15,3 14 2 16,8-7 1-16,13 7-3 16,0-7 1-16,15-7-5 15,3-9 1-15,32-10-8 16,-7-4 0-16,46-23-4 16,-22 4 0-16,25-49 0 15,-21 15 0-15</inkml:trace>
  <inkml:trace contextRef="#ctx0" brushRef="#br0" timeOffset="521704.4923">3881 10921 54 0,'-4'-34'27'0,"0"4"-29"16,4 23 51-16,-10-8-45 16,6 3 0-16,-10 5 0 15,4-1 1-15,-8 20-8 16,4-1 0-16,0 49 4 15,0-15 1-15,0 49-4 16,7-26 1-16,7 22-2 0,0-22 0 16,14 0 0-16,-4-19 1 15,15-23-1-15,-7-3 1 16,20-31-1-16,-9 1 1 16,13-50 1-16,-7 12 1 15,-7-26 0-15,1 18 1 16,-15-41 0-16,0 22 1 15,-18-22 0-15,1 23 0 16,-25-5-1-16,13 20 1 16,-13 22-4-16,7 8 1 0,-4 45-5 15,4-4 0-15,14 41-8 16,-3-14 1-16,27 10-3 16,-3-10 1-16,11 10 1 15,-4-7 0-15</inkml:trace>
  <inkml:trace contextRef="#ctx0" brushRef="#br0" timeOffset="521991.9877">4283 11369 38 0,'21'49'19'0,"14"-49"-21"15,-28 0 44-15,11-15-37 16,-1 4 1-16,8-23 2 16,-4 7 1-16,8-40-12 15,-5 18 1-15,4-19 7 16,-6 15 0-16,-8-22-2 15,0 19 0-15,-7-16-1 16,4 19 0-16,-11 12-1 0,0 7 1 16,-4 34-1-16,-3 0 0 15,7 42-2-15,0-12 1 16,11 37-3-16,-4-10 0 16,7 14-5-16,-7-14 1 15,10 11-6-15,-3-16 0 16,8-7-3-16,-8-7 1 15,-4-34-1-15,-3 0 1 16</inkml:trace>
  <inkml:trace contextRef="#ctx0" brushRef="#br0" timeOffset="522158.2979">4480 11139 47 0,'-14'0'23'0,"21"16"-27"0,-3-13 52 0,-1 9-45 15,4-5 0-15,4 4 1 16,3-3 0-16,7 11-8 15,-3-4 1-15,10-11-2 16,-3-4 1-16,17 0-9 16,-7 0 1-16,25-4-4 15,-14 0 0-15</inkml:trace>
  <inkml:trace contextRef="#ctx0" brushRef="#br0" timeOffset="522366.6547">5196 11076 57 0,'0'-12'28'0,"-10"12"-27"15,10 0 58-15,-18 8-57 0,4-1 1 16,-14 12 0-16,3-4 0 16,-17 23-5-16,7-8 0 15,6 19 3-15,8-12 0 16,14 12-3-16,7-15 1 16,21 0-5-16,-3-8 0 15,17-14-6-15,-10-5 1 16,21-18-5-16,-7 3 0 15,6-37-2-15,-6 8 0 16</inkml:trace>
  <inkml:trace contextRef="#ctx0" brushRef="#br0" timeOffset="522537.1849">5062 10485 65 0,'-38'0'32'0,"30"11"-42"15,8-11 70-15,11 8-58 16,0-5 1-16,13-3 0 15,-2 0 0-15,20-11-8 16,-10 3 1-16,42-22-9 16,-21 8 0-16,63-38-5 15,29-27 1-15</inkml:trace>
  <inkml:trace contextRef="#ctx0" brushRef="#br0">8961 11060 42 0</inkml:trace>
  <inkml:trace contextRef="#ctx0" brushRef="#br0" timeOffset="525550.3581">8876 10996 53 0,'-35'-7'26'0,"13"7"-36"16,19 0 59-16,-8 19-50 15,-3-4 1-15,-3 26-1 16,6-7 0-16,0 34 1 16,4-16 0-16,11 9-1 15,-1-12 0-15,19-8 0 16,-5-11 1-16,26-15 0 15,-8-4 0-15,7-18 0 16,-10-1 1-16,0-25 1 16,-11 2 0-16,-14-17-1 15,-4 10 1-15,-20-15 0 16,6 16 0-16,-31-20-1 16,7 16 1-16,-8-4-1 0,11 11 0 15,1 0 0 1,6 4 0-16,11 7-1 0,7 4 1 15,25-3-1-15,-8 3 0 16,29-4 0-16,-7 8 1 16,10 4-1-16,-10 0 0 15,7 11 2-15,-4 0 0 16,-7 26 0-16,-3-3 0 16,-8 26 0-16,-3-12 1 15,-6 31-1-15,-5-15 1 16,-3 7-4-16,0-11 1 15,-3 7-4-15,-1-11 0 16,0-3-5-16,4-5 0 0,8-3-5 16,-5-7 0-16,22-12-2 15,-8-4 0-15,19-30 1 16,-12 4 1-16</inkml:trace>
  <inkml:trace contextRef="#ctx0" brushRef="#br0" timeOffset="525718.4882">9377 10906 52 0,'-11'-7'26'0,"4"29"-34"16,7-18 58-16,-10 22-49 16,3 1 1-16,-1 25-1 15,-2-10 1-15,-1 25-5 16,1-14 0-16,3 0-3 16,3-12 1-16,4 4-9 0,0-15 1 15,7-14-3-15,-3-5 1 16</inkml:trace>
  <inkml:trace contextRef="#ctx0" brushRef="#br0" timeOffset="525880.05">9021 11060 58 0,'-18'0'29'0,"39"38"-38"0,-14-30 62 16,11-12-53-16,-1 0 0 15,12-11-5-15,-1 4 0 16,14-8-3-16,-10 4 1 15,21-15-8-15,-18 7 1 0,14-41-3 16,-17 19 1-16</inkml:trace>
  <inkml:trace contextRef="#ctx0" brushRef="#br0" timeOffset="526028.3421">9504 10545 74 0,'10'19'37'0,"64"0"-53"16,-59-16 85-16,34-6-69 15,-14-1 1-15,50-11-9 16,-22 3 0-16,54-21-2 16,-29 6 0-16,46-10-9 15,-32 10 1-15</inkml:trace>
  <inkml:trace contextRef="#ctx0" brushRef="#br0" timeOffset="527139.3766">1302 13552 47 0,'-57'7'23'0,"36"-3"-15"16,18-4 24-16,-12 0-30 15,8 0 1-15,-3 0 0 16,-4 0 1-16,14 0-6 16,0 0 1-16,14 0 2 15,-4 0 1-15,36-4-2 16,21 0 1-16,18 4-1 15,21 0 1-15,7 0-1 0,14-3 0 16,35 3 0-16,-3-8 1 16,31-3-1-16,25-1 0 31,216-18 0-31,-8 4 0 16,-35-15 0-16,7 7 1 15,-3-4-1-15,-1 8 1 16,15 4-1-16,-7 3 1 15,-8 0-1-15,8 8 0 16,-14 4 0-16,10 4 1 0,-14-1-1 16,7 8 0-16,-28 0 0 15,3 8 0-15,-24-5 0 16,-4 5 0-16,-28-4-1 16,-11-1 1-16,-21 5-2 15,-17-1 1-15,-18-3-4 16,-15 4 1-16,-34-1-6 15,-22 1 1-15,-17 7-5 16,-39-4 1-16,-29 0-1 16,-31-7 0-16</inkml:trace>
  <inkml:trace contextRef="#ctx0" brushRef="#br0" timeOffset="527831.0742">1115 14763 54 0,'-14'-11'27'0,"21"18"-39"15,-7-7 59-15,0 0-47 16,0 0 0-16,17 4 0 16,-3 0 0-16,15 3-1 15,9 5 1-15,26 3 0 16,24 0 0-16,18 0-1 16,3-4 1-16,40 1 0 15,23-5 1-15,5-3-1 16,31-8 1-16,32 0-1 15,17-7 1-15,22-4 0 0,42-8 0 16,0 1-1-16,32 7 1 16,7 7-1-16,14-14 0 15,0 14 0-15,0 4 1 16,14 4-1-16,-113 0 0 16,155 8 0-16,-21-4 0 15,-14 3 0-15,-3 1 0 16,-22 7 0-16,4 4 1 15,-28-1-1-15,0 9 1 16,-29-1-1-16,1-3 1 16,-18-1-1-16,-11-7 1 0,-14 4-2 15,-21-4 1-15,-17-7-6 16,-19-5 0-16,5 5-7 16,-37-19 0-16,-27-1-3 15,-42-55 1-15</inkml:trace>
  <inkml:trace contextRef="#ctx0" brushRef="#br0" timeOffset="528821.8168">5962 15000 17 0,'0'30'8'0,"0"-56"-7"0,0 19 9 16,0 7-10-16,0 0 1 15,7-4 0-15,-7 4 1 16,7-4-3-16,-7 4 1 15,7-4 1-15,4 0 1 16,-4 1-2-16,3-1 1 16,-3 0-1-16,0 4 0 15,4-4 0-15,-7 1 1 16,-1-1-1-16,-3 4 1 0,4 0 1 16,-4 0 1-16,10 0 1 15,-6 0 1-15,-1 0 0 16,1 0 0-16,3 4-1 15,-4-1 1-15,-3-3-2 16,0 0 1-16,4 8-3 16,-4-1 0-16,3 5-1 15,1-1 1-15,3 8 0 16,0-4 0-16,-3 19 1 16,-1-8 0-16,4 27 0 15,-7-12 1-15,0 27 0 16,0-19 0-16,-7 15-1 15,4-15 1-15,3 7-1 16,0-14 0-16,0 3-1 16,0-11 0-16,3 11-1 15,4-11 1-15,0-16-4 16,-3-3 0-16,-1 1-8 0,4-5 0 16,-7-7-4-16,0-1 1 15</inkml:trace>
  <inkml:trace contextRef="#ctx0" brushRef="#br0" timeOffset="529843.7219">1513 12423 44 0,'-10'26'22'0,"20"-26"-21"0,-10 0 40 0,22-4-38 16,-1 0 0-16,28 1 2 15,-14-1 0-15,18 11-7 16,-7-3 1-16,4-11 3 16,-12 3 1-16,15 0-4 15,-3 0 1-15,-4 4-6 16,-8 0 1-16,-6 0-2 16,-7 0 1-16,-1 4-1 15,-13 0 0-15,3-12 3 16,-10 5 0-16,-8 6 5 15,1-3 0-15,-11 8 4 16,6-1 0-16,-9 12 1 16,3-4 1-16,-4 12 0 0,8-5 0 15,-8 31-1 1,4-12 0-16,3 31-2 0,-3-12 0 16,11 23-1-16,-5-19 0 15,8 11-2-15,-7-15 1 16,4 12-5-16,-4-20 1 15,7 1-5-15,-4-12 1 16,4-7-7-16,0-7 0 16,0-5-4-16,0-3 1 15,0-19 1-15,0 0 0 16,-31-15 11 0,-75 53 4-1,187-95 7-15,-109 42 0 0,10 15 5 16,0 0 1-16,18 4 3 15,0 0 1-15,18-1-10 16,-7-3 1-16,27 12-3 16,-16-5 0-16,41-10-3 15,-21-1 1-15,43-11-8 16,-25 3 0-16,25-10-10 16,-22 7 1-16,18 0-4 15,-17 3 1-15,3-6 0 16,-21 3 0-16</inkml:trace>
  <inkml:trace contextRef="#ctx0" brushRef="#br0" timeOffset="530579.6556">2141 14075 45 0,'7'-19'22'0,"-7"7"-20"0,0 12 53 15,-7-15-53-15,4 4 1 16,-18 0 2-16,3 0 1 16,-17 11-8-16,7 0 1 15,-15 7 3-15,11-3 1 0,-13 26-3 16,20-4 0-16,-3 19-1 15,10-7 0-15,14 7-1 16,4-11 1-16,15 4-1 16,-5-8 0-16,40-19-3 15,-15-3 0-15,25-8-7 16,-18 0 1-16,43-12-4 16,-22 1 0-16,-3-4-1 15,-7 4 1-15</inkml:trace>
  <inkml:trace contextRef="#ctx0" brushRef="#br0" timeOffset="531539.8074">1824 15392 56 0,'0'-8'28'0,"0"-3"-33"0,0 11 63 0,0 0-55 16,0 0 1-16,0-4-1 15,0 4 0-15,0 0-5 16,0 0 1-16,0 4 2 16,0-4 1-16,0-8-3 15,0 1 1-15,0 7 0 16,0 0 0-16,0 0 0 15,0 0 0-15,0 4 0 16,0-1 0-16,3 1 0 16,1 0 0-16,-4-4 0 15,0 0 0-15,0 7 0 16,0-3 0-16,0 0 0 16,0 0 0-16,0-4 0 15,0 0 0-15,0 0-1 0,0 0 1 16,0 0 0-16,0 0 1 15,0 0-2-15,0 0 1 16,0-8 0-16,0 8 0 16,0-7 0-16,0 7 1 15,0 0-1-15,0 0 0 16,0-4 0-16,0 0 0 16,10-3 0-16,-10-1 1 15,0-3-1-15,0 3 0 16,0 16 1-16,0-5 0 15,0 9 0-15,0-5 0 0,-10 31 1 16,10-8 0-16,-7 23-1 16,3-12 1-16,-6 23-2 15,6-7 0-15,1 10-4 16,-4-14 1-16,3-4-6 16,1-12 0-16,6-6-5 15,-3-9 1-15,14-22-4 16,0 0 1-16,-3-26 0 15,3 7 1-15,-10-37 3 16,3 10 0-16,-14-10 21 31,-99 120-9-31,204-200 11 16,-108 76 0-16,10 8 3 16,0 10 1-16,18 5 0 15,-4 6 1-15,21-10-11 0,-3 7 0 16,14 0-4-16,-8 8 1 15,12-8-5-15,-11 12 0 16,10-1-6-16,-10 8 0 16,-8 15-5-16,-9 0 0 15,-22 7-1-15,0 1 0 16</inkml:trace>
  <inkml:trace contextRef="#ctx0" brushRef="#br0" timeOffset="531735.9525">1877 15591 47 0,'-14'45'23'0,"14"-41"-30"0,0-4 49 0,3 4-41 16,8-4 0-16,21 0 1 16,-11 0 0-16,28-8-2 15,-7 1 0-15,25-8 2 16,-14 0 0-16,7 0-3 16,-17 3 1-16,-1 1-7 15,-14 3 0-15,-3 12-6 16,-7 0 0-16,-22 0-2 15,0-4 1-15</inkml:trace>
  <inkml:trace contextRef="#ctx0" brushRef="#br0" timeOffset="531914.4588">1785 16013 51 0,'-42'75'25'0,"42"-49"-30"15,0-22 54-15,14 15-48 0,-11-4 1 16,26 4 1-16,-8-4 0 15,32-12-4-15,-4 1 0 16,25-19-4-16,-14 4 1 16,46-19-9-16,-25 7 0 15,18-30-3-15,-18 12 0 16</inkml:trace>
  <inkml:trace contextRef="#ctx0" brushRef="#br1" timeOffset="538280.7194">3662 12694 36 0,'-7'3'18'0,"-7"5"-2"0,7-8 19 16,0 4-30-16,3-4 1 16,-10 7 2-16,7 1 0 15,-7 7-11-15,7 4 0 16,-7 22 7-16,7-7 0 16,3 18-3-16,4-10 0 15,21 11-2-15,-10-12 1 16,24-7-1-16,-10-8 0 15,10-15 0-15,-3 5 1 16,7-43-1-16,-11 8 1 16,0-18 0-16,-7 7 1 0,-7-23 0 15,0 12 1-15,-10-16 1 16,-1 12 1-16,-13-8-1 16,-1 8 0-16,-10 15-1 15,7 4 1-15,-21 29-4 16,10-3 1-16,-7 34-7 15,11-7 1-15,7 37-10 16,3-19 1-16,26 7-3 16,-5-10 1-16,18-5 0 15,-7-6 0-15</inkml:trace>
  <inkml:trace contextRef="#ctx0" brushRef="#br1" timeOffset="538418.056">3990 13126 57 0,'-11'8'28'0,"11"-50"-37"0,0 35 65 15,0-8-59-15,0 4 1 16,0 3-13-16,0 1 1 16,11-5 8-16,-1 1 0 15,12-15-10-15,-8 7 0 16</inkml:trace>
  <inkml:trace contextRef="#ctx0" brushRef="#br1" timeOffset="538676.7647">4406 12581 68 0,'-3'0'34'0,"3"0"-37"0,0 0 74 0,-7 3-71 16,3 1 1-16,-3 30 0 15,-4-8 1-15,4 31-3 16,4-12 1-16,-1 11-2 15,-3-10 1-15,14-13-7 16,-3-6 1-16,3 14-9 16,3-11 0-16,12-33-4 15,-8-1 1-15,14-15 0 16,-14 4 0-16</inkml:trace>
  <inkml:trace contextRef="#ctx0" brushRef="#br1" timeOffset="539000.5082">4607 12682 59 0,'-7'30'29'0,"4"31"-42"0,3-50 66 15,3 23-53-15,-3-4 1 16,14 11-2-16,-7-7 1 16,15 0-1-16,-5-8 0 15,11 1 0-15,-3-9 0 16,14-21-1-16,-7-1 1 15,10-7 0-15,-10 3 1 16,10-22 1-16,-10 4 1 0,-11-19 2 16,-7 7 0-16,-17-11 1 15,3 11 0-15,-25-7 0 16,4 11 0-16,-18 23-3 16,11 0 0-16,-15 22-7 15,8-3 1-15,-4 37-12 16,11-8 0-16,14 20-24 31,-74-23 40-31</inkml:trace>
  <inkml:trace contextRef="#ctx0" brushRef="#br1" timeOffset="541056.1558">7479 12257 44 0,'21'-23'22'15,"-14"12"-17"-15,-7 11 37 0,0 0-41 16,0 0 1-16,0 0-3 16,0 0 1-16,0 0-4 15,0 0 1-15,0 4-2 16,0 0 0-16,7-1-5 16,-3 1 0-16,-1 4-1 15,1-4 1-15,6-1 3 16,-3 1 0-16,-7 0 5 15,0-4 0-15,0 4 5 16,0-1 1-16,-3-3 3 16,-1 0 0-16,4 4-1 15,0 0 1-15,0-4-3 0,0 0 1 16,0 0-2-16,0 0 0 16,0 0 0-16,0 0 0 15,0 0 0-15,0 0 1 16,-7 4-1-16,4-4 1 15,-4 3-1-15,3 1 1 16,-6 0-1-16,3 0 0 16,-4-1-1-16,4 1 1 15,0 0 0-15,-4-4 1 16,1 23-1-16,-1-5 0 16,-7 9-1-16,8-5 1 15,-15 46-1-15,4-15 0 0,-7 45-2 16,7-23 1-16,14 26-1 15,-8-29 0-15,30 3-3 16,-8-15 1-16,21-18-2 16,-7-8 1-16,14-27-1 15,-3 1 1-15,10-38 0 16,-10 7 1-16,3-26 1 16,-10 11 1-16,0-29 1 15,-4 14 1-15,-14-22-1 16,-3 15 1-16,-26-16 0 15,5 16 0-15,-19 22-2 16,8 12 0-16,-14 30-3 16,7-4 0-16,-11 38-7 15,7-8 1-15,7 37-5 0,0-14 0 16,4 19-2-16,4-20 0 16</inkml:trace>
  <inkml:trace contextRef="#ctx0" brushRef="#br1" timeOffset="541222.6438">6950 13108 61 0,'3'-38'30'0,"57"-15"-41"0,-46 42 65 15,43-34-54-15,-8 7 0 16,68-26 0-16,-22 15 0 16,42-37-5-16,-31 25 1 0,64-36-10 15,-47 25 1-15,64-48-4 16,-53 33 1-16</inkml:trace>
  <inkml:trace contextRef="#ctx0" brushRef="#br1" timeOffset="542123.4039">9275 12438 38 0,'-11'-8'19'0,"7"-11"-8"0,4 12 33 16,0 7-38-16,0 0 0 15,-7 15 3-15,4 0 0 16,-11 19-12-16,7-8 0 16,-11 38 7-16,4-15 1 15,3 26-4-15,1-11 1 16,10 4-4-16,0-15 0 16,24-12-2-16,-6-7 1 15,35-27-1-15,-18-3 1 0,36-23-1 16,-22 4 1-16,11-26 2 15,-14 7 1-15,3-26 1 16,-10 7 0-16,-21-18 0 16,-4 14 1-16,-28-3 0 15,7 15 0-15,-36 0-2 16,8 11 1-16,-28 34-2 16,13 0 0-16,-13 41-4 15,10-7 0-15,4 23-9 16,10-16 1-16,0 12-3 15,11-12 1-15,7-11-1 16,3 0 1-16</inkml:trace>
  <inkml:trace contextRef="#ctx0" brushRef="#br1" timeOffset="542272.6546">8922 12889 65 0,'-18'8'32'0,"67"7"-42"0,-38-15 77 16,31-11-66-16,-6 3 0 15,66-26 0-15,-28 8 0 16,85-46-8-16,-43 12 1 16,114-60-10-16,2-16 0 15</inkml:trace>
  <inkml:trace contextRef="#ctx0" brushRef="#br1" timeOffset="549705.5917">28928 4295 55 0,'-4'-23'27'0,"8"19"-4"0,-4 4 27 16,0 0-50-16,0 0 1 15,0 19 1-15,0-4 0 16,-18 12-2-16,4-9 1 15,-25 24 0-15,7-12 1 0,-17 23-1 16,10-8 1-16,-28 11-3 16,11-15 0-16,-11 12-5 15,17-11 0-15,5-5-5 16,6-7 0-16,18-11-7 16,3-4 0-16,18-15-2 15,0 0 1-15</inkml:trace>
  <inkml:trace contextRef="#ctx0" brushRef="#br1" timeOffset="549899.7296">28370 4396 60 0,'4'-22'30'0,"31"44"-32"16,-28-18 62-16,29 11-58 16,-12 0 0-16,19 19 1 15,-15-8 0-15,14 31-5 16,-7-20 1-16,11 16 1 15,-10-15 0-15,9 7-8 0,-6-11 0 16,28-4-10-16,-17-8 1 16,38-14-3-16,-18-1 1 15</inkml:trace>
  <inkml:trace contextRef="#ctx0" brushRef="#br1" timeOffset="550397.4884">31422 4569 38 0,'25'-7'19'0,"10"11"-3"0,-25-4 33 16,8 3-43-16,-7-3 1 15,-11 12 2-15,0-5 0 16,-21 19-12-16,3-7 0 16,-21 11 8-16,4-7 0 15,-43 22-3-15,22-11 0 16,-11 11-6-16,14-7 1 15,10-4-6-15,12-12 0 16,-1-18-8-16,18 0 0 16,14 0-3-16,0-1 0 0</inkml:trace>
  <inkml:trace contextRef="#ctx0" brushRef="#br1" timeOffset="550577.7703">31048 4562 58 0,'-14'7'29'0,"28"16"-25"15,-7-19 58-15,21 22-58 16,-10-3 0-16,28 10 1 16,-18-6 0-16,32 10-8 15,-21-6 1-15,24 2-3 16,-13-6 0 0,27 3-16-1,-10-4 1-15</inkml:trace>
  <inkml:trace contextRef="#ctx0" brushRef="#br1" timeOffset="557347.2239">7539 13770 48 0,'17'4'24'0,"-9"-4"-4"0,-8 0 24 16,3 7-38-16,-3-3 0 15,-3 15 2-15,-1-1 0 16,-14 16-11-16,4-7 1 16,-14 29 6-16,3-14 1 15,-17 25-4-15,10-14 1 16,-10 26-6-16,10-19 0 0,-7-3-6 16,15-16 0-16,6-7-9 15,4-8 1-15,21-37-3 16,-7 0 0-16</inkml:trace>
  <inkml:trace contextRef="#ctx0" brushRef="#br1" timeOffset="557526.5226">7271 13845 60 0,'-7'-30'30'0,"24"41"-29"16,-17-11 61-16,14 19-58 16,4-4 0-16,14 26 0 15,-11-7 1-15,14 15-7 16,-3-11 0-16,32 15 0 15,-19-12 0-15,26 4-12 16,-15-7 0-16,29-8-5 16,-18-4 0-16,49 1-3 0,-31-5 1 15</inkml:trace>
  <inkml:trace contextRef="#ctx0" brushRef="#br1" timeOffset="557946.7836">9656 13973 25 0,'-11'-4'12'0,"4"-7"-12"16,7 7 23-16,-7-7-19 16,0 3 1-16,3-3 4 15,1 4 1-15,-1 3-9 16,1 0 1-16,3 4 9 16,0 0 1-16,-7 4 0 15,7 0 0-15,-7 11-1 16,-1-4 1-16,-13 19-4 15,4-4 1-15,-26 27-4 16,8-12 0-16,-18 23-7 16,11-11 1-16,-8-8-9 15,19-11 1-15,-1-15-8 16,11-4 0-16,10-26-4 0,-3-1 0 16,14-18 1-16,0 4 0 15</inkml:trace>
  <inkml:trace contextRef="#ctx0" brushRef="#br1" timeOffset="558097.1888">9200 13917 58 0,'7'-4'29'0,"15"34"-28"0,-19-26 62 16,18 22-59-16,-3-7 0 15,17 22 2-15,-3-11 0 16,14 19-8-16,-11-11 0 0,22 11-3 16,-8-15 1-16,4 3-14 15,-11-7 1-15,-6-11-5 16,-12-4 0-16</inkml:trace>
  <inkml:trace contextRef="#ctx0" brushRef="#br1" timeOffset="560665.4004">3725 14082 58 0,'14'8'29'0,"36"-16"-22"16,-40 4 30-16,15 4-37 0,-7 0 1 15,24 0-3-15,-7 0 0 16,15 4-4-16,-8 0 1 16,25 0-9-16,-14-1 0 15,32-14-3-15,-22 4 1 16</inkml:trace>
  <inkml:trace contextRef="#ctx0" brushRef="#br1" timeOffset="560874.7811">5129 13807 10 0,'4'19'5'0,"-1"-41"-12"16,-3 22 1-16</inkml:trace>
  <inkml:trace contextRef="#ctx0" brushRef="#br1" timeOffset="561626.4953">5048 13807 27 0,'0'-11'13'0,"4"0"-5"0,-4 11 26 15,7-8-33-15,-7 8 0 16,7-3 1-16,0-1 0 16,0-4-2-16,-3 1 0 15,-1 3 3-15,-3 4 0 16,0 0 1-16,0 0 0 15,0 0 1-15,0 0 1 16,0 15 1-16,0-4 0 0,-21 16-1 16,3-1 0-16,-31 27-1 15,10-12 1-15,-42 27-3 16,21-19 1-16,-7 22-3 16,18-14 1-16,-8 3-5 15,15-19 0-15,3-7-7 16,11-8 0-16,21-22-7 15,-4 0 0-15,29-27-3 16,-4 5 0-16</inkml:trace>
  <inkml:trace contextRef="#ctx0" brushRef="#br1" timeOffset="561869.2559">4572 13811 68 0,'-11'15'34'0,"33"12"-43"15,-19-24 72-15,18 20-61 0,-3-8 1 16,21 23 0-16,-11-8 0 16,25 26-4-16,-11-14 0 15,11 18-1-15,-11-15 1 16,15 11-13-16,-18-18 0 16,-1 3-5-16,-9-7 0 15,-1-4-2-15,0-7 0 16</inkml:trace>
  <inkml:trace contextRef="#ctx0" brushRef="#br1" timeOffset="567646.3806">3496 15535 47 0,'-4'-12'23'0,"4"5"-9"16,0 7 24-16,0-8-35 15,0 8 0-15,-7-3 0 16,7 3 1-16,-7 15-6 16,4-4 1-16,-1 26 2 15,-3-6 1-15,7 21-2 16,0-14 0-16,14 0-1 15,-7-8 1-15,25-8-1 16,-11-7 0-16,18-15 0 0,-11 0 0 16,8-26 0-16,-12 7 0 15,8-30 0-15,-11 12 1 16,-7-16 0-16,-7 8 1 16,-17-4 0-16,-1 11 0 15,-24 4 0-15,3 8 0 16,-10 22-3-16,10 0 0 15,-7 19-6-15,8-3 0 16,24 40-7-16,-1-10 1 16,19-5-2-16,0-6 0 15</inkml:trace>
  <inkml:trace contextRef="#ctx0" brushRef="#br1" timeOffset="567796.7377">3944 15621 63 0,'-14'-11'31'0,"10"-4"-48"16,4 15 67-16,-3-4-61 16,-1 4 0-16,4 4-17 15,0 0 1-15,18-12 30 16,-7 1 1-16</inkml:trace>
  <inkml:trace contextRef="#ctx0" brushRef="#br1" timeOffset="568035.0755">4216 15286 61 0,'-4'-15'30'0,"4"30"-39"0,0-11 63 16,0 11-54-16,0-4 0 15,-7 19-1-15,4-7 1 16,-4 26-1-16,-4-11 0 15,7 7-5-15,1-11 1 16,6 3-7-16,-3-7 0 16,25-7-4-16,-4-8 0 15,7-34 0-15,-6 0 1 0</inkml:trace>
  <inkml:trace contextRef="#ctx0" brushRef="#br1" timeOffset="568366.8238">4576 15335 57 0,'-22'23'28'0,"8"14"-42"16,14-29 66-16,-3 26-52 15,3-8 1-15,0 16-1 16,0-12 0-16,14 11-1 16,-7-3 0-16,21-16 0 15,-7-3 1-15,22-11-1 16,-8-5 1-16,11-18 0 15,-11 4 0-15,7-27 2 16,-13 12 1-16,2-15 1 16,-6 7 1-16,-14-15 0 0,-4 11 0 15,-29 4 0-15,8 4 0 16,-21 19-4-16,10 0 0 16,-20 22-10-16,6 0 1 15,0 31-9-15,11-9 1 16,-8 24-4-16,12-12 1 15,6 0 1-15,8-7 1 16</inkml:trace>
  <inkml:trace contextRef="#ctx0" brushRef="#br1" timeOffset="569178.7391">7556 15335 41 0,'22'-4'20'0,"-19"1"-19"0,-3 3 47 16,4 3-42-16,-4-3 0 16,-7 12 4-16,-4-5 1 15,-7 12-14-15,8-4 1 16,-25 26 8-16,10-10 0 15,-17 25-4-15,6-11 0 16,-6 19-7-16,14-19 1 16,-1-7-7-16,8-8 1 15,4-15-7-15,3-4 0 16,17-18-2-16,4 3 1 16</inkml:trace>
  <inkml:trace contextRef="#ctx0" brushRef="#br1" timeOffset="569357.1333">7221 15275 53 0,'-10'0'26'0,"24"38"-32"16,-11-31 55-16,15 16-47 15,-4-4 1-15,21 26 1 16,1-11 0-16,10 18-6 16,-8-14 0-16,22 15-3 15,-17-8 1-15,20-4-10 16,-13-7 0-16,6-8-3 15,-10-7 0-15</inkml:trace>
  <inkml:trace contextRef="#ctx0" brushRef="#br1" timeOffset="569825.3442">5052 15486 54 0,'-25'-19'27'0,"25"19"-28"16,0 0 54-16,0 0-53 15,0 0 1-15,14 7-1 16,-7 1 1-16,18 3-2 16,-4-3 1-16,11-1-3 15,-7 1 0-15,24-8-5 0,-10 0 0 16,21 0-7-16,-14 0 0 16,14-4-2-16,-15 0 1 15</inkml:trace>
  <inkml:trace contextRef="#ctx0" brushRef="#br1" timeOffset="570032.7805">5800 15501 64 0,'-18'7'32'15,"0"12"-49"-15,18-15 70 0,-14 18-53 16,7-7 0-16,-10 4-3 15,-1-4 0-15,4 19-2 16,-4-11 0-16,4-1-9 16,3-3 0-16,1-11-2 15,6-1 0-15</inkml:trace>
  <inkml:trace contextRef="#ctx0" brushRef="#br1" timeOffset="570227.9123">5599 15410 60 0,'3'0'30'0,"4"23"-38"16,-7-19 62-16,11 22-51 15,3-7 1-15,3 19 0 16,-2-8 0-16,16 22-10 0,-9-6 1 16,16-9-6-16,-9-7 0 15,20 12-6-15,-10-12 0 16,3-19-2-16,-7 0 1 15</inkml:trace>
  <inkml:trace contextRef="#ctx0" brushRef="#br1" timeOffset="570889.0693">9680 15335 59 0,'46'-11'29'0,"-35"7"-13"0,-11 4 29 0,0 4-41 16,0 0 1-16,-14 11 0 15,6-4 1-15,-34 27-8 16,10-8 0-16,-21 37 4 16,11-14 1-16,-21 26-8 15,10-19 1-15,3 1-7 16,12-16 1-16,9-11-9 15,1-8 1-15,25-7-2 16,-1-4 1-16,11-38 3 16,0 4 0-16</inkml:trace>
  <inkml:trace contextRef="#ctx0" brushRef="#br1" timeOffset="571038.3545">9275 15407 65 0,'7'11'32'0,"31"68"-44"0,-31-64 77 15,29 30-65-15,-12-11 1 16,40 30-15-16,-18-19 0 16,35 12 4-16,-21-16 1 15,17-7-10-15,-20-8 1 16</inkml:trace>
  <inkml:trace contextRef="#ctx0" brushRef="#br1" timeOffset="573891.8044">18821 8359 53 0,'-14'-30'26'0,"14"26"-17"0,0 4 27 15,0 4-35-15,0-1 1 16,0 16 1-16,0-4 0 16,7 27-4-16,3-9 1 15,-3 39 2-15,4-19 1 0,3 59-2 16,0-29 1-16,0 45-1 16,-7-34 1-16,-3 27-3 15,-1-23 1-15,4-1-5 16,-3-25 1-16,3-1-7 15,-4-14 0-15,15-20-6 16,-4-10 1-16,4-46 0 16,-8 4 0-16</inkml:trace>
  <inkml:trace contextRef="#ctx0" brushRef="#br1" timeOffset="574250.795">19674 8423 56 0,'4'3'28'0,"-8"31"-35"16,4-30 62-16,-14 34-55 0,4-8 0 16,-26 56 0-16,12-18 1 15,-26 37-2-15,12-18 1 16,-26 37 0-16,11-34 0 16,-10 23 0-16,17-30 1 15,3-11-1-15,12-16 0 16,2-26-1-16,15-4 1 15,4-33-1-15,6-1 0 16,11-33-1-16,4 7 1 16,14-3 0-16,-4 6 0 15,7 13 1-15,0 3 0 0,4 30 0 16,0-4 1-16,10 23-1 16,-14-8 1-16,11 27-2 15,-11-16 1-15,8 1-7 16,-8-4 0-16,14 0-7 15,-7-8 1-15,11-11-3 16,-7-4 0-16</inkml:trace>
  <inkml:trace contextRef="#ctx0" brushRef="#br1" timeOffset="575904.0338">20274 9292 38 0,'-3'0'19'0,"3"-11"-16"15,0 11 37-15,0-8-36 16,0 4 1-16,0 4 1 16,0 0 1-16,0 8-10 15,0-4 1-15,0 22 5 16,0-4 1-16,0 24-3 0,0-12 1 16,3 22-2-16,4-15 1 15,0 1-1-15,-3-12 1 16,10-8 0-16,-4-3 0 15,5-11 0-15,-1-1 0 16,7-29 0-16,-7 3 1 16,18-22 0-16,-11 7 1 15,7-15-1-15,-3 7 1 16,-4-7-1-16,-3 12 1 16,-4 10-2-16,-4 5 1 15,-3 3-1-15,-3 4 0 0,-1 26-1 16,-3-3 0-16,7 26 0 15,1-8 0-15,2 19-2 16,1-11 1-16,3 4-1 16,0-8 0-16,7-8 0 15,-3 1 0-15,3-19-1 16,-3-1 1-16,6-25 1 16,-3 7 0-16,8-27 1 15,-8 9 0-15,0-24-2 16,-3 12 1-16,-11-15-4 15,3 15 0-15,-6-1-5 16,-1 9 0-16,1 18-5 16,3 4 1-16,-18 26-2 15,4-3 1-15</inkml:trace>
  <inkml:trace contextRef="#ctx0" brushRef="#br1" timeOffset="576383.3787">18658 9860 52 0,'-24'-4'26'0,"13"-11"-34"16,11 11 55-16,0-11-47 16,0 0 0-16,0 19 0 15,0 0 0-15,14 11 0 16,0-4 0-16,32 4 0 15,-7-3 1-15,53 6 1 16,-25-6 0-16,116-5 2 16,-49-3 0-16,110-15 0 15,-71 3 0-15,70-7 0 16,-56 8 0-16,46-8-2 16,-64 3 1-16,39-10-4 0,-56 3 0 15,28-4-4-15,-50 4 1 16,-3 4-6-16,-35 4 0 31,-39 34-9-31,-18-8 0 16</inkml:trace>
  <inkml:trace contextRef="#ctx0" brushRef="#br1" timeOffset="576833.4611">19766 10304 30 0,'-3'-22'15'0,"6"-9"9"16,-3 24 15-16,7-8-34 0,-7 4 0 16,0 11 4-1,0 0 1-15,0 37-13 0,0-10 1 16,4 40 7-16,-1-14 1 15,1 33-4-15,-1-18 1 16,8 30-3-16,-8-26 1 16,12 18-4-16,-8-22 0 15,10-4-4-15,-6-12 0 16,17-10-6-16,-7-12 1 16,11-23-5-16,3-3 1 15,29-49 1-15,-18 11 0 0</inkml:trace>
  <inkml:trace contextRef="#ctx0" brushRef="#br1" timeOffset="577133.2796">20479 10259 53 0,'7'-38'26'0,"-18"42"-34"15,11-4 58-15,-17 23-49 16,2-8 0-16,1 26 0 16,0-7 1-16,-21 30-3 15,10-15 1-15,-21 22 1 16,11-18 0-16,-11 22-1 15,15-22 0-15,-8 7-2 16,7-15 1-16,4-15-1 16,7-7 0-16,3-4-1 15,7-4 1-15,11 4 0 16,0-4 1-16,25 0 0 16,-4 0 1-16,18-11 0 15,-7-1 1-15,7 5-1 0,-4-4 1 16,0-1-7-16,-3 1 1 15,7-8-7-15,-11 4 0 16,14-7-2-16,-6 3 0 16</inkml:trace>
  <inkml:trace contextRef="#ctx0" brushRef="#br1" timeOffset="577540.2894">20927 11015 59 0,'10'15'29'0,"-20"-30"-32"0,10 12 63 0,-11-5-59 15,-3 0 1-15,-14 5 0 16,7-1 0-16,-18 4-3 16,7 0 1-16,-3 26 1 15,3-3 0-15,4 11-1 16,7-8 1-16,7 8-2 15,3-8 1-15,15 4 0 16,-1-7 0-16,18-19-1 16,-3-1 0-16,24-14 0 15,-10 4 0-15,10-23 1 16,-6 7 0-16,-1-7 0 16,-7 4 1-16,-7 7 1 15,-3 4 0-15,-8 18 0 0,1-3 1 16,-4 23-3-16,4-4 1 15,-8 0-8-15,1-4 1 16,17 0-10-16,-3-4 0 16,27-26-3-16,-9 0 1 15,41-23-1-15,-20 12 0 16</inkml:trace>
  <inkml:trace contextRef="#ctx0" brushRef="#br1" timeOffset="577854.4639">22317 9424 65 0,'-4'7'32'0,"15"4"-39"16,-8-11 74-16,15 12-66 16,0-5 0-16,17 8 0 15,-10-3 0-15,13-1-3 16,-9 0 0-16,9-3-4 16,-9 3 0-16,6-7-8 15,-10-1 0-15,-11 5-4 0,-7-4 0 16,-11-4 0-16,1 0 0 15</inkml:trace>
  <inkml:trace contextRef="#ctx0" brushRef="#br1" timeOffset="578035.8325">22218 9935 68 0,'3'34'34'0,"33"-23"-43"0,-29-11 78 16,25-3-69-16,-8-1 1 15,43-11-12-15,-14 4 0 0,21-12 0 16,-14 8 0-16,11-8-8 16,-15 1 1-16,4-12-2 15,-14 8 0-15</inkml:trace>
  <inkml:trace contextRef="#ctx0" brushRef="#br1" timeOffset="578575.2048">24800 8904 68 0,'4'4'34'0,"-8"0"-47"15,4-4 80-15,-10 15-67 16,-1-4 0-16,-21 42 0 15,11-12 0-15,-32 16-1 16,14-12 1-16,-17 19-4 16,7-19 1-16,3 4-5 15,14-12 1-15,4-3-7 16,7-7 0-16,17-16-3 16,1-3 0-16,17-35 1 15,-4 8 0-15</inkml:trace>
  <inkml:trace contextRef="#ctx0" brushRef="#br1" timeOffset="578769.7996">24395 8901 55 0,'-15'-12'27'0,"26"16"-31"0,-11-4 62 15,11 8-53-15,3-1 0 16,14 19 2-16,0-3 0 16,15 15-10-16,-12-8 1 15,15 11 4-15,-7-11 1 16,7 0-8-16,-7-7 0 15,14 3-7-15,-22-11 1 16,12 4-7-16,-8-4 0 16,11-11-1-16,-11-4 0 0</inkml:trace>
  <inkml:trace contextRef="#ctx0" brushRef="#br1" timeOffset="579132.025">25132 8509 52 0,'7'-7'26'0,"39"-8"-29"16,-32 11 54-16,25-11-50 16,-11 3 1-16,25 9 0 15,-11-5 0-15,1 8-3 16,-12 0 0-16,-6 11 1 15,-4-7 1-15,-31 11-2 0,-1 0 1 16,-24 15-1-16,3-7 0 16,-21 15 0-16,11-8 1 15,3 0 0-15,7-8 0 16,22 9 1-16,-1-9 0 16,43 1 0-16,-8-4 0 15,47-8-4-15,-11-4 1 16,18-7-4-16,-18 0 0 15,10 0-8-15,-13 0 1 16,-15 15-4-16,-10-3 1 16</inkml:trace>
  <inkml:trace contextRef="#ctx0" brushRef="#br1" timeOffset="579596.3291">23442 9777 66 0,'-21'0'33'0,"24"-7"-38"15,-3 7 69-15,22-8-63 0,-5 1 1 16,26-8-1-16,-8 3 1 16,42 1-3-16,-17 4 0 31,142 14 2-31,-54-3 0 16,77 0-2-16,-2-8 1 15,-8 4 0-15,11 0 0 16,-29-11 0-16,-49 3 1 15,68-3-1-15,-58-1 0 16,19-3-2-16,-47 4 1 16,40 0-3-16,-47 3 1 15,11-3-3-15,-28 3 1 0,0-3-6 16,-25 4 0-16,-25 7-5 16,-13 0 0-16,-36 11 0 15,-4 0 1-15,-49-7 0 16,-3 0 1-16</inkml:trace>
  <inkml:trace contextRef="#ctx0" brushRef="#br1" timeOffset="580105.9909">23566 10537 44 0,'7'-15'22'0,"3"-15"-22"0,-6 23 51 16,-4 7-51-16,0 0 1 16,3 19 0-16,1-4 0 15,-4 26-2-15,0-7 1 0,3 19 1 16,4-16 0-16,4 5-1 16,0-9 0-16,13-10 0 15,-3-4 1-15,25-27-1 16,-10 5 1-16,16-31-1 15,-9 7 1-15,-4-18 0 16,-11 8 0-16,-14-20 0 16,-7 16 1-16,-32-12-1 15,4 12 1-15,-25 14-2 16,11 5 0-16,-14 14-5 16,10 4 0-16,-7 23-9 15,7-4 1-15,21 15-4 16,8-3 1-16,17-5 0 15,4-3 1-15</inkml:trace>
  <inkml:trace contextRef="#ctx0" brushRef="#br1" timeOffset="580242.1382">24197 10662 60 0,'4'15'30'0,"-8"-8"-44"0,4-7 71 16,-14 4-59-16,7-4 0 15,-11 11-9-15,-3-3 1 16,7-1 2-16,3-3 1 15,18-4-9-15,-3 0 0 16</inkml:trace>
  <inkml:trace contextRef="#ctx0" brushRef="#br1" timeOffset="580454.7027">24430 10304 54 0,'-14'15'27'0,"0"15"-28"16,14-26 54-16,-7 30-50 15,3-8 0-15,-7 16-1 16,4-12 1-16,0 19-5 16,-3-8 1-16,3 15-1 15,3-14 1-15,4-1-9 16,0-7 1-16,14-4-6 16,0-7 0-16,15-16-3 15,-8-3 0-15</inkml:trace>
  <inkml:trace contextRef="#ctx0" brushRef="#br1" timeOffset="580767.4213">24726 10583 60 0,'-39'26'30'0,"25"30"-44"0,14-44 63 15,0 10-51-15,0-3 1 16,14 11-3-16,-7-7 1 15,32-1 3-15,-3-7 0 16,6-11-2-16,-10 0 0 16,21-19 1-16,-18 4 1 15,18-27 1-15,-14 12 1 16,-8-23 0-16,-6 11 0 0,-25-11 1 16,0 11 0-1,-21 1-1-15,7 7 0 0,-36 22-3 16,15 1 0-16,-28 22-9 15,13-4 1-15,4 27-5 16,7-12 0-16,18-15-3 16,11 1 1-16</inkml:trace>
  <inkml:trace contextRef="#ctx0" brushRef="#br1" timeOffset="581299.9917">25481 10575 60 0,'-10'8'30'0,"20"-20"-35"15,8 12 68-15,3-3-62 16,4-1 0-16,10 0 0 15,4 4 0-15,3-4-6 16,4 0 0-16,0 1-6 16,0-5 1-16,-4 1-7 15,-7 3 0-15,29-22-2 16,-8 7 1-16</inkml:trace>
  <inkml:trace contextRef="#ctx0" brushRef="#br1" timeOffset="581532.4907">26554 10315 59 0,'0'0'29'0,"14"19"-28"0,-11-15 63 15,-6 0-62-15,-4-1 1 16,-15 24 1-16,12-5 0 16,-22 12-6-16,7-7 1 15,-13 25 3-15,9-10 0 0,-16 14-5 16,6-14 0-16,-7 3-7 15,11-11 1-15,6-8-8 16,8-7 0-16,18-23-3 16,3 0 1-16,7-33 1 15,0 6 1-15</inkml:trace>
  <inkml:trace contextRef="#ctx0" brushRef="#br1" timeOffset="581697.8878">26233 10270 61 0,'-18'12'30'0,"18"18"-33"15,0-27 72-15,14 35-65 16,-3-8 1-16,10 23 0 16,-4-12 1-16,19 19-10 15,-12-11 1-15,26 12-3 16,-11-20 1-16,17 4-13 0,-14-11 0 16,25 7-3-16,-17-7 1 15</inkml:trace>
  <inkml:trace contextRef="#ctx0" brushRef="#br1" timeOffset="645519.3019">27591 9646 24 0,'-14'11'12'0,"3"8"4"16,11-16 12-16,0-10-21 16,0 3 1-16,4-3 4 15,-4-1 0-15,3 1-16 16,1-1 1-16,3-11 10 16,-4 4 0-16,4-11-4 0,4 3 0 15,10-14-3-15,-7 10 1 16,18-3-1-16,-11 8 0 15,4 3-1-15,-4 4 1 16,-3 15 0-16,3 0 0 16,-21 22-1-16,0-3 1 15,-11 23-1-15,4-12 0 16,7 15 0-16,0-11 1 16,21-8-1-16,-7-7 1 15,18-12-1-15,-7 1 1 16,28-23-2-16,-25 4 1 15,18-16-4-15,-11 8 0 0,4-7-6 16,-11 7 1-16,4-3-6 16,-7 7 1-16</inkml:trace>
  <inkml:trace contextRef="#ctx0" brushRef="#br1" timeOffset="645772.6176">27774 9875 35 0,'-35'26'17'0,"28"-7"-13"16,7-15 28-16,7-4-28 16,-4 0 1-16,29-19 5 15,-11 4 0-15,22-30-12 16,-12 11 1-16,12 0 6 16,-8 8 1-16,4-8-3 0,-11 8 0 15,7 11-3-15,-6 3 1 16,-1 5-3-16,0-1 1 15,0 5-7-15,-7 3 1 16,29-12-8-16,-15 5 0 16,14-16-1-16,26-29 0 15</inkml:trace>
  <inkml:trace contextRef="#ctx0" brushRef="#br1" timeOffset="646390.4459">30268 8908 50 0,'-7'-23'25'0,"7"12"-22"0,0 11 53 0,-3 0-53 16,3 0 0-16,-4 15 2 15,4-3 0-15,-21 29-7 16,7-7 1-16,-21 18 3 16,3-10 1-16,-7 26-3 15,7-12 1-15,-3-7-6 16,14-11 0-16,0-5-7 15,10-6 0-15,22-12-6 16,3-4 0-16,0-15-1 16,4 1 0-16</inkml:trace>
  <inkml:trace contextRef="#ctx0" brushRef="#br1" timeOffset="646571.5772">30152 9002 60 0,'-14'-30'30'0,"24"38"-33"16,-10-8 67-16,0 11-60 0,0 0 0 15,7 23 0-15,4-8 0 16,7 12-6-16,-4-8 0 16,-4 23 0-16,1-16 1 15,7 1-9-15,-15-8 0 16,25-11-8-16,-7-4 0 16,18-15-3-16,-3 0 0 15</inkml:trace>
  <inkml:trace contextRef="#ctx0" brushRef="#br1" timeOffset="646870.0006">30551 8694 66 0,'21'-31'33'0,"28"-2"-41"16,-35 25 70-16,25-7-61 16,-11 4 0-16,15 11-1 15,-1 0 1-15,-21 15-1 16,0-4 0-16,-3 23 0 15,-8-8 1-15,-13 23-1 16,-4-11 0-16,-18 18 0 16,8-14 1-16,-5 7-2 15,1-12 1-15,18-7 0 16,-1-3 0-16,39-20-1 16,-13 1 1-16,23-20-6 15,-9 1 0-15,27-8-7 16,-17 4 0-16,18 0-4 0,-11 4 0 15,-18 26-2-15,-3-4 0 16</inkml:trace>
  <inkml:trace contextRef="#ctx0" brushRef="#br1" timeOffset="647185.7377">29640 9800 61 0,'-24'-4'30'0,"27"-15"-29"0,-3 19 67 0,21-26-62 16,-3 3 1-16,46-11 2 16,-15 8 1-16,53-8-14 15,-17 8 1-15,42 0 7 16,-25 3 1-16,50 8-6 15,-22 4 0-15,1-4-5 16,3 3 0-16,-11 1-7 16,-6 0 1-16,-25 3-8 15,6 4 0-15,-27 8 0 16,-22 0 0-16,-13 4 1 16,-19-1 1-16</inkml:trace>
  <inkml:trace contextRef="#ctx0" brushRef="#br1" timeOffset="648161.751">29983 10282 49 0,'-18'-12'24'0,"0"20"-28"16,15-8 55-16,-8 22-49 15,4-7 1-15,-7 27-1 16,7-8 1-16,-4 30-5 15,4-15 1-15,7 3 2 16,0-7 1-16,11-3-3 0,-1-8 1 16,15-16 0-16,0-3 0 15,14-18 0-15,-8-1 1 16,8-26-1-16,-7 7 0 16,-14-18 1-16,-1 3 0 15,-13-14-1-15,-4 10 1 16,-14-7-2-16,3 12 1 15,-21 14-3-15,15 8 0 16,-4 19-8-16,3 0 1 16,11 22-6-16,7-4 0 15,14 12 0-15,0-4 1 16</inkml:trace>
  <inkml:trace contextRef="#ctx0" brushRef="#br1" timeOffset="648296.8395">30360 10620 69 0,'-3'0'34'0,"-8"-4"-57"16,11 4 80-16,0 0-68 16,0 0 0-16,25-15-18 15,-8 0 1-15,22 0 30 16,-14 4 1-16</inkml:trace>
  <inkml:trace contextRef="#ctx0" brushRef="#br1" timeOffset="648476.4223">30699 10221 77 0,'-43'30'38'0,"22"27"-55"15,21-46 81-15,-7 27-64 0,0-8 0 16,7 11-4-16,0-7 1 16,14 15-4-16,-3-8 1 15,24-3-11-15,-14-4 0 16,39-19-3-16,-10-4 0 15</inkml:trace>
  <inkml:trace contextRef="#ctx0" brushRef="#br1" timeOffset="648792.7258">31133 10315 63 0,'-32'23'31'0,"11"33"-43"15,10-44 63-15,11 22-51 16,0-8 0-16,14 15-3 15,4-3 0-15,14-4 1 16,3 0 1-16,14-16-4 16,4-10 1-16,0-4 0 15,0-8 0-15,-4-7 2 16,-10-12 0-16,-3-11 4 16,-8 0 0-16,-21-7 3 15,3-8 0-15,-20 0 2 16,-4 8 0-16,-22 11-2 15,-2 15 1-15,-15 11-6 16,-11 19 1-16,11 11-14 16,14-3 0-16,11 14-5 15,7-6 0-15,18-5-1 0,-12-7 0 16</inkml:trace>
  <inkml:trace contextRef="#ctx0" brushRef="#br1" timeOffset="653475.751">18867 12272 52 0,'-18'-19'26'0,"-3"23"-21"16,17-4 27-16,-6 11-33 16,3-3 0-16,-4 41 0 15,4-12 0-15,7 35 1 16,0-19 1-16,14 14-2 16,-7-14 0-16,14 7 0 15,-3-11 1-15,21-7-1 16,-11-12 1-16,7-27 0 15,-10 1 0-15,14-23 0 0,-11 4 1 16,7-37-1-16,-10 14 1 16,-11-22 0-16,-3 15 1 15,-15-23-1-15,1 15 1 16,-12 4-2-16,5 8 1 16,-8 30-5-16,1-1 0 15,-1 42-9-15,7-3 0 16,4 22-2-16,7-8 1 15</inkml:trace>
  <inkml:trace contextRef="#ctx0" brushRef="#br1" timeOffset="653611.9381">19459 12667 60 0,'28'-4'30'0,"-28"4"-54"15,0 0 63-15,0 4-57 16,0 0 1-16,18 11-9 15,-4-4 1-15</inkml:trace>
  <inkml:trace contextRef="#ctx0" brushRef="#br1" timeOffset="653821.3947">19837 12216 63 0,'-18'-12'31'0,"18"16"-40"15,0-4 62-15,0 15-51 16,0-4 0-16,-3 31 0 0,3-8 0 16,0 22-6-16,0-11 1 15,-8 16-4-15,5-13 1 16,14-6-10-16,-8-8 1 16,25-12-3-16,-7-3 0 15</inkml:trace>
  <inkml:trace contextRef="#ctx0" brushRef="#br1" timeOffset="654121.2033">20281 12234 46 0,'-39'38'23'0,"22"37"-23"0,13-60 44 0,-10 31-44 16,7-13 1-16,11 24-1 15,-1-12 1-15,18-4-2 16,-3-7 0-16,10-7 0 15,0-9 1-15,18-18-1 16,-14 0 1-16,24-22 1 16,-13 3 0-16,-1-15 2 15,-3 8 0-15,-14-16 1 16,-8 9 0-16,-20-24-1 16,-4 8 0-16,-22 15-4 15,5 8 1-15,-12 19-7 16,8-1 1-16,-7 31-9 15,10-5 1-15,-14 28-3 16,11-16 0-16</inkml:trace>
  <inkml:trace contextRef="#ctx0" brushRef="#br1" timeOffset="655007.382">21562 11674 41 0,'0'-11'20'0,"-7"29"-12"0,7-18 39 15,0 8-44-15,0-1 1 16,7 27 1-16,-4-7 0 16,11 37-7-16,-7-16 1 15,8 28 3-15,-8-16 0 16,7 27-7-16,-7-24 0 15,10 9-9-15,-2-16 0 16,13-10-3-16,-4-9 0 16</inkml:trace>
  <inkml:trace contextRef="#ctx0" brushRef="#br1" timeOffset="655712.8038">22243 11753 60 0,'-11'4'30'0,"-21"41"-40"16,29-38 62-16,-25 27-52 16,6-8 0-16,-20 27 0 15,7-11 0-15,-18 29-1 16,11-18 1-16,-8 14 0 16,15-14 0-16,0-8-1 15,10-7 0-15,11-12 0 16,3-3 1-16,18-12-1 15,0 0 0-15,29 1 0 16,-8-5 0-16,25 5 0 16,-14-5 0-16,17-14 0 15,-7 3 1-15,1-15 0 0,-8 8 0 16,0-12 2-16,-6 4 0 16,-5-7 2-16,-6 7 0 15,-7 4 0-15,-4 0 1 16,-11 11 0-16,-3 4 0 15,-3 12-2-15,3-5 0 16,-4 27-2-16,-3-8 0 16,7 16-1-16,0-5 1 15,11-3-1-15,-4-7 0 16,14-1-1-16,-3-4 1 16,6-10 0-16,-2-5 1 0,13-7-1 15,-7 0 1-15,7-15-1 16,-10 4 1-16,3-8-1 15,-7 4 1-15,1 0-1 16,-5 4 1-16,-6 26-2 16,-8-4 1-16,-3 12-1 15,0-5 1-15,4 20-3 16,-1-8 0-16,12 0-1 16,-8-3 0-16,10-5 0 15,1-3 1-15,10-15 0 16,7-12 0-16,-3-11 2 15,0-7 1-15,-4-8 0 16,-7 8 1-16,0-34-2 16,-6-8 0-16,2 0-3 15,-6 8 0-15,-1 11-4 16,-6 11 1-16,-8 8-7 16,4 15 0-16,-7 12 0 0,-14 10 0 15,-7 8 1-15,-14 19 0 16</inkml:trace>
  <inkml:trace contextRef="#ctx0" brushRef="#br1" timeOffset="656057.5201">21244 12754 55 0,'-3'-4'27'0,"38"4"-36"16,-28 0 65-16,21 4-56 15,1 0 0-15,41 3 1 16,-10 1 0-16,46-5-1 16,-25 1 0-16,60-4 0 15,-3-7 1-15,-1-5-1 16,4 1 1-16,4-8-2 15,-14 8 1-15,-19 0-5 16,-13-1 1-16,-7 9-5 16,-7-1 1-16,-8 8-4 15,-13 3 1-15,-15 4-3 16,-10-3 1-16,-18 26 1 16,-3-12 0-16</inkml:trace>
  <inkml:trace contextRef="#ctx0" brushRef="#br1" timeOffset="656327.8391">21982 12968 63 0,'14'-15'31'0,"10"15"-47"0,-17 0 72 0,8 27-56 15,-5-5 1-15,11 35-1 16,-7-8 1-16,-7 33-2 16,4-18 0-16,-4 15-3 15,-3-15 0-15,13 12-4 16,-3-20 0-16,11-15-7 16,-7-7 0-16,24-22-1 15,-10-5 0-15</inkml:trace>
  <inkml:trace contextRef="#ctx0" brushRef="#br1" timeOffset="656599.1455">22666 13123 57 0,'0'-15'28'0,"-11"33"-36"16,11-14 61-16,-17 26-52 0,3-7 1 16,-22 22 0-16,5-11 0 15,-15 22-3-15,10-11 0 16,5 8 2-16,6-15 0 15,-3-1-1-15,7-10 1 16,7-12-2-16,-4 0 1 16,18-8 0-16,0-3 0 15,3 0 0-15,1-4 1 16,21 4-4-16,-8-1 0 16,22 1-5-16,-11 0 1 15,25-4-8-15,-14 0 0 31</inkml:trace>
  <inkml:trace contextRef="#ctx0" brushRef="#br1" timeOffset="656928.7553">22998 13521 47 0,'-7'-3'23'0,"7"14"-13"16,0-11 32-16,-15 7-39 16,1-3 0-16,-17 8 3 15,6-1 0-15,-7 8-7 16,7-4 0-16,1 19 4 15,6-8 0-15,11 4-2 16,0-7 1-16,25-8-4 16,-4-4 1-16,14-15 0 15,-7 0 0-15,4-18-1 16,-8 3 1-16,5-7 1 16,-1 3 1-16,-4 1 1 15,-2 3 1-15,-8 7 0 16,-4 5 0-16,-3 22 0 0,0-4 0 15,4 19-4-15,3-7 1 16,14 11-8-16,-7-8 1 16,28-7-6-16,-6-4 0 15,31-11-5-15,-14-1 1 16,14-14-1-16,-18 4 0 16</inkml:trace>
  <inkml:trace contextRef="#ctx0" brushRef="#br1" timeOffset="657394.0435">17727 11836 1 0,'-3'0'0'0</inkml:trace>
  <inkml:trace contextRef="#ctx0" brushRef="#br1" timeOffset="658490.6173">17829 11945 53 0,'-17'-57'26'0,"17"27"-16"16,0 30 27-16,0-11-37 16,0 3 0-16,0 12 0 15,14 11 0-15,-4 12-1 16,8 18 1-16,7 26 0 16,10 31 0-16,0 14-1 15,11 12 1-15,4 19 0 16,-12-38 0-16,19 57 0 0,-11-46 0 15,0 23 0-15,-15-30 1 16,1-8-1-16,-14-22 1 16,-1-19 0-16,-3-15 1 15,1-26 0-15,-8-8 1 16,3-49-1-16,-3 11 0 16,-7-52 0-16,0 19 0 15,-3-69-2-15,-1-18 1 16,-6-3-2-16,3-9 0 15,-4 9 0-15,7 3 1 16,1 7-1-16,6 5 0 16,1 3 0-16,3 3 1 0,0 16 0 15,-3 11 0-15,6 1 0 16,-3 18 0-16,7 7-1 16,-3 12 1-16,7 3-1 15,-1 1 1-15,8 15-1 16,3 3 1-16,14 12-1 15,11 11 1-15,14 11-1 16,22 8 1-16,9 3-1 16,19 1 1-16,31 3 0 15,7-4 0-15,18-7 0 16,28 0 0-16,4-11 0 16,21-8 0-16,-4-3 0 15,11-8 1-15,3 0 0 16,-10-1 0-16,7 9 0 15,-18-1 1-15,-4 12-1 16,-31 3 0-16,-17 5-1 16,-8 10 0-16,-25 5 1 0,-6-1 0 15,-15 8-1-15,-14-1 0 16,-13-2 0-16,-15-1 1 16,-14 0-5-16,-11-4 1 15,-3 0-10-15,-4 0 0 16,14-3-3-16,-13-4 0 15,-1-4-2-15,-10 0 0 16</inkml:trace>
  <inkml:trace contextRef="#ctx0" brushRef="#br1" timeOffset="659002.2867">24543 12246 62 0,'17'-4'31'0,"43"4"-49"0,-49 0 72 0,31 4-55 16,15 0 1-16,3 3-6 15,-4 1 0-15,15-5 0 16,3 1 1-16,7 0-11 15,-14 11 1-15,0 4-1 16,-14-12 1-16</inkml:trace>
  <inkml:trace contextRef="#ctx0" brushRef="#br1" timeOffset="659198.4474">24525 12739 58 0,'-49'22'29'0,"73"12"-36"0,-17-30 64 16,25 3-55 0,-7-3 1-16,42 0-2 0,7-4 1 15,0 0-11-15,7-4 0 16,7-3-6-16,11 7 1 16,-4 3-5-16,4-18 1 15</inkml:trace>
  <inkml:trace contextRef="#ctx0" brushRef="#br1" timeOffset="659497.6447">26462 12449 49 0,'42'-53'24'0,"22"16"-19"16,-54 29 49-16,8 8-52 16,-4 0 1-16,-10 19 1 15,-1 0 0-15,-24 18-6 16,-14 16 0-16,-15 4 2 16,4 7 0-16,1-4-6 15,-5-4 1-15,4-3-7 16,7-16 0-16,18 1-6 15,-3-23 1-15,6-11 1 0,7-8 0 16</inkml:trace>
  <inkml:trace contextRef="#ctx0" brushRef="#br1" timeOffset="659663.7541">26250 12547 65 0,'32'30'32'0,"-11"23"-44"0,-7-31 75 16,7 5-62-16,8 6 1 15,9 13-1-15,5-5 1 16,3-3-11-16,-1-1 0 16,33 8-10-1,-18-7 1-15</inkml:trace>
  <inkml:trace contextRef="#ctx0" brushRef="#br1" timeOffset="700828.3088">21050 14575 18 0,'-7'-19'9'0,"-3"12"-3"16,10 7 9-16,-4-12-12 15,4 1 0-15,-3 4 0 16,-1-1 1-16,-7 4-6 15,8 1 0-15,3 3 3 16,0 0 1-16,0 0-4 16,0 0 0-16,0 0-3 0,0 0 1 15,3 3-2-15,-3 1 1 16,0-4 0-16,0 0 0 16,0 0 5-16,0 0 1 15,-3 0 4-15,3 0 1 16,-4 4 4-16,1-4 0 15,-4 4 1-15,3-1 0 16,8 5-2-16,-4-1 0 16,14 1-4-16,-7-1 1 15,25-7-3-15,-8 0 1 16,22 0-2-16,-7 0 0 16,7 4-1-16,-7-4 0 0,3 4-1 15,-7-4 1-15,-3 19 0 16,0-4 0-16,-11 26 0 15,-7-11 0-15,-7 34-1 16,-3-15 1-16,-8 38 0 16,4-16 0-16,-7 8-1 15,7-18 0-15,0 3-6 16,0-16 0-16,7-2-7 16,-3-9 0-16,6-7-3 15,4-7 0-15</inkml:trace>
  <inkml:trace contextRef="#ctx0" brushRef="#br1" timeOffset="700992.6491">21241 15094 48 0,'-18'0'24'0,"36"0"-20"0,-15 0 46 16,18-3-49-16,-3-1 1 16,24 4-2-16,-6 0 0 15,20 4-8-15,-6-4 1 16,13 11-7-16,-17-4 0 15,14 8-3-15,-14-3 1 16</inkml:trace>
  <inkml:trace contextRef="#ctx0" brushRef="#br1" timeOffset="701127.7549">21858 15245 49 0,'-32'-19'24'0,"18"19"-23"0,14 0 50 0,-3-7-52 15,3 3 1-15,3-8-11 16,1 5 1-16,17-8 1 15,-3 4 1-15,17-4-8 16,-10 3 1-16</inkml:trace>
  <inkml:trace contextRef="#ctx0" brushRef="#br1" timeOffset="701441.6998">22320 14714 62 0,'-21'-26'31'0,"-18"41"-41"15,32-15 66-15,-28 11-57 16,10-3 1-16,-10 33-1 16,10-11 1-16,1 38-1 15,2-12 1-15,19 12-2 16,-1-15 0-16,36-4-3 0,-7-12 1 16,17-6-1-16,-7-9 0 15,8-11 0-15,-8-3 1 16,-7-16 2-16,-3 1 0 15,-7-19 5-15,-4 3 0 16,-21-3 1-16,3 7 1 16,-21 11-2-16,8 1 1 15,-8 14-5-15,4 1 0 16,3 7-9-16,8-4 0 16,24 8-6-16,0-4 0 15</inkml:trace>
  <inkml:trace contextRef="#ctx0" brushRef="#br1" timeOffset="701668.1818">23107 14695 73 0,'0'-3'36'0,"-18"22"-49"16,15-16 73-16,-8 12-59 15,1 0 0-15,-1 27 0 16,0-8 0-16,-10 30-2 15,4-12 0-15,-5-3-4 16,8-7 0-16,4-9-7 16,-1-6 1-16,11-12-7 15,0-4 0-15,-7-15-1 16,7 1 0-16</inkml:trace>
  <inkml:trace contextRef="#ctx0" brushRef="#br1" timeOffset="701834.2978">22878 14726 52 0,'10'-8'26'0,"8"27"-27"0,-15-15 54 16,15 14-51-16,-7-3 1 16,6 31 0-16,-10-12 1 15,14 29-7-15,-3-14 0 16,14 8-3-16,-11-12 0 16,14-11-9-16,-3-8 0 15,10-3-3-15,-10-4 0 0</inkml:trace>
  <inkml:trace contextRef="#ctx0" brushRef="#br1" timeOffset="702029.4378">23587 14635 63 0,'-14'-7'31'0,"3"22"-36"16,11-15 66-16,-14 19-60 15,10-4 0-15,1 22 1 16,-4-7 0-16,14 19-5 15,-4-11 1-15,15 15-5 16,-7-8 0-16,10-11-9 16,-4-8 0-16,26-11-3 15,-8-4 0-15</inkml:trace>
  <inkml:trace contextRef="#ctx0" brushRef="#br1" timeOffset="702343.3024">23978 14699 54 0,'-21'-37'27'0,"-4"70"-32"0,22-25 53 16,-11 11-48-16,3-4 1 16,8 19 0-16,-4-4 0 15,24 7-2-15,-3-6 1 16,15-1-1-16,-5-8 0 16,29-7-1-16,-10-3 1 15,6-20-1-15,-7 4 1 0,1-22 0 16,-8 3 0-16,-7-7 2 15,-7 4 1-15,-10-12 0 16,-4 8 1-16,-21-4-1 16,7 8 1-16,-29 15-1 15,12-1 0-15,-19 20-4 16,5-1 0-16,2 16-7 16,5-4 0-16,13 3-6 15,7-3 0-15,-3-7-2 16,7-1 1-16</inkml:trace>
  <inkml:trace contextRef="#ctx0" brushRef="#br1" timeOffset="702538.7298">24102 14293 59 0,'-4'-4'29'0,"54"8"-39"0,-33-4 65 16,15 7-55-16,-7 1 0 15,21-8-4-15,-8 0 0 16,29-8-6-16,-10 5 1 16,28-5-7-16,-22 1 0 15</inkml:trace>
  <inkml:trace contextRef="#ctx0" brushRef="#br1" timeOffset="703019.1454">25531 13758 55 0,'3'-33'27'0,"-24"29"-19"15,10 4 49-15,-10 7-57 16,-4 8 1-16,-6 12 0 16,-12 10 0-16,-13 24-2 15,10 3 1-15,4 11 0 0,6-19 0 16,19 31-1-16,6-16 1 15,29 1-3-15,-8-16 1 16,26-11-2-16,-12-11 1 16,26-11-1-16,-11-4 1 15,14-23 0-15,-18 0 0 16,4-26 3-16,-8 7 1 16,-20-14 1-16,-15-5 1 15,-13 9-1-15,6 6 1 16,-28 20-3-16,8 3 0 15,-26 27-10-15,4-5 0 0,11 39-7 16,10-12 1-16,4 11-1 16,14-10 1-16</inkml:trace>
  <inkml:trace contextRef="#ctx0" brushRef="#br1" timeOffset="705362.2943">25682 14793 64 0,'-10'-7'32'0,"20"14"-28"0,-10-7 32 16,7 12-36-16,4-5 0 15,3 12-1-15,0-4 1 16,14 4-1-16,-7-4 1 0,29-8-3 16,-15 5 0-16,18-9-5 15,-14-3 1-15,14-3-8 16,-14 3 1-16,3-4-2 15,-7-4 0-15</inkml:trace>
  <inkml:trace contextRef="#ctx0" brushRef="#br1" timeOffset="705555.7408">25682 15008 48 0,'-56'26'24'0,"49"-15"-22"15,7-11 49-15,3-3-47 16,-3 3 1-16,21-12 0 15,-3 5 1-15,28-1-10 0,-11 5 0 16,22 3 1 0,-8 0 0-16,25 0-9 0,-10 0 1 15,17-4-7-15,-21 0 0 16,31-19 1-16,-16 5 0 16</inkml:trace>
  <inkml:trace contextRef="#ctx0" brushRef="#br1" timeOffset="705780.3084">27153 14477 74 0,'7'-11'37'0,"-17"22"-56"0,10-11 87 16,-7 15-68-16,-4-3 1 0,-10 29 0 16,7-11 0-16,-18 27-2 15,7-16 1-15,-3 23-1 16,7-15 1-16,-11 11-5 15,11-7 1-15,-4-4-7 16,4-12 1-16,4-7-8 16,6-7 1-16,4-31-3 15,3 5 1-15</inkml:trace>
  <inkml:trace contextRef="#ctx0" brushRef="#br1" timeOffset="705961.6105">26804 14455 65 0,'-11'0'32'0,"26"41"-33"16,-12-33 68-16,18 10-66 16,-3 1 0-16,10 30 1 0,0-11 0 15,25 22-6-15,-10-15 0 16,24 4-6-16,-14-11 1 16,28 3-10-16,-25-3 1 15,8-4-3-15,-15-8 0 16</inkml:trace>
  <inkml:trace contextRef="#ctx0" brushRef="#br1" timeOffset="712554.1031">21290 15911 53 0,'-14'-4'26'0,"18"4"-16"0,-4 0 26 15,10 0-35-15,1 0 0 16,13 0 1-16,-2 0 1 15,34 4-4-15,-14 0 0 16,11 3 2-16,-10-3 0 16,13 3-6-16,-14 1 1 15,4 3-8-15,-7-3 0 16,3-1-5-16,-13-3 1 0</inkml:trace>
  <inkml:trace contextRef="#ctx0" brushRef="#br1" timeOffset="712911.7225">21311 15933 56 0,'-24'8'28'0,"6"45"-38"16,18-46 54-16,-7 23-43 16,3-7 0-16,-6 45 0 15,3-16 0-15,-7 31-1 16,7-15 0-16,-8 18 1 15,8-22 1-15,4 4-1 16,-1-15 0-16,4-4 0 16,0-4 0-16,0-15 0 15,0-4 1-15,0-7-1 0,0-4 1 16,0-15-1-16,0 0 0 16,14-7-1-16,1-1 1 15,13-3-2-15,-7 0 1 16,18 7-3-16,-4 0 1 15,14-4-4-15,-10 1 0 16,18-12-7-16,-15 8 1 16,29-19-4-16,-15 11 1 15,11-30 0-15,-14 11 1 16</inkml:trace>
  <inkml:trace contextRef="#ctx0" brushRef="#br1" timeOffset="713407.6679">22144 16129 63 0,'-21'-7'31'0,"-15"18"-46"0,33-11 73 0,-11 23-58 16,3-8 1-16,-3 26-1 15,7-7 0-15,7 15-1 16,0-8 0-16,25 1-1 16,-4-9 0-16,18-10-1 15,-11-4 1-15,18-8-2 16,-11-3 1-16,7-23-1 15,-10 3 1-15,-11-14 0 16,-3 3 1-16,-18-3 1 16,0 3 0-16,-28-10 1 15,3 10 1-15,-46-3 1 16,19 3 0-16,-23 8 1 0,23 4 0 16,6 3-2-16,7 4 0 15,21 4-1-15,4 0 1 16,35-3-2-16,-3-1 1 15,42-4-2-15,-14 1 0 16,21-12 1-16,-14 4 1 16,21-8 0-16,-14 5 0 15,14-5 1-15,-21 4 1 16,-7 15 1-16,-11 4 0 16,-10 15 1-16,-4-3 0 15,-11 29-1-15,-3-7 1 0,-10 34-2 16,-1-16 1-16,-3 9-7 15,4-16 0-15,-1 7-9 16,1-10 1-16,10-8-5 16,-4-8 1-16,11-33-2 15,-7-1 0-15</inkml:trace>
  <inkml:trace contextRef="#ctx0" brushRef="#br1" timeOffset="713573.951">22864 15937 59 0,'-22'64'29'0,"-13"-7"-45"16,32-46 67-16,-8 38-53 15,7-11 0-15,-3 29-10 16,-3-14 0-16,6 11 6 0,1-19 0 16,6 0-10-16,1-11 1 15</inkml:trace>
  <inkml:trace contextRef="#ctx0" brushRef="#br1" timeOffset="713738.2524">22574 16250 63 0,'18'0'31'0,"28"-4"-47"0,-32 0 68 15,11-3-61-15,-4 3 1 0,21-8-19 16,-10 5 0-16,24-8 28 15,-13 4 1-15</inkml:trace>
  <inkml:trace contextRef="#ctx0" brushRef="#br1" timeOffset="713919.5783">23015 15918 62 0,'-35'23'31'0,"46"-15"-35"16,-11-8 64-16,21 0-58 15,-7 0 0-15,35-8-6 16,-14 0 0-16,22-7-5 16,-15 4 1-16,25-8-8 15,-14 4 0-15,-3-11-4 16,-12 7 0-16</inkml:trace>
  <inkml:trace contextRef="#ctx0" brushRef="#br1" timeOffset="714729.38">23830 15742 42 0,'-28'-15'21'0,"28"26"-23"0,0-11 41 16,18-8-37-16,-8 1 1 16,29-5 1-16,-7 5 1 31,38 3-6-31,-13 4 0 0,-8 23 4 15,-10-8 1-15,-14 19-2 16,-4-8 0-16,-25 30-1 16,-6-10 1-16,-4 33-2 15,-1-23 1-15,1 19-1 16,7-14 0-16,7 18 0 16,0-19 0-16,0 4 0 15,0-15 0-15,7 3 0 16,0-10 0-16,-3-1 1 15,-1-7 0-15,-3-15 1 16,0-4 1-16,-21-15-1 16,4 0 1-16,-22-11-1 15,11 3 1-15,-22-7-4 16,11 4 0-16,-6-4-7 16,9 3 1-16,12 1-9 15,2 0 1-15,29 0-3 0,4 3 1 16,14-15 1-16,-4 5 1 15</inkml:trace>
  <inkml:trace contextRef="#ctx0" brushRef="#br1" timeOffset="715016.8509">24853 15994 53 0,'-32'3'26'0,"22"1"-34"16,10-4 63-16,0 8-53 15,0-1 1-15,21 8 3 16,-7-3 0-16,18-5-8 16,-11 1 1-16,21-5 2 15,-10 1 0-15,18 0-6 16,-15 0 0-16,4-4-8 15,-8 0 0-15,-6 7-5 16,-4-3 1-16,-14-23 1 16,-3 4 0-16</inkml:trace>
  <inkml:trace contextRef="#ctx0" brushRef="#br1" timeOffset="715210.3114">24719 16325 57 0,'-25'26'28'0,"47"-15"-38"0,-19-11 65 16,18 12-51-16,0-5 0 16,29 1 1-16,-18-1 0 15,6-7-11-15,-2 0 0 16,10-3-4-16,-15-1 0 16,22-4-7-16,-10 5 1 15,-12-9-3-15,1 5 1 16</inkml:trace>
  <inkml:trace contextRef="#ctx0" brushRef="#br1" timeOffset="715780.4291">25576 16009 58 0,'-17'-12'29'0,"31"9"-38"0,-14 3 65 15,10-12-53-15,5 1 0 16,6-4 0-16,-4 4 0 0,12 3-5 16,-5 1 1-16,12 18 3 15,-12-3 0-15,12 18-2 16,-12-11 0-16,-3 23 0 16,-3-8 0-16,-11 37 0 15,0-14 0-15,-7 30-2 16,0-15 0-16,-10 11-3 15,-5-19 0-15,-2 0-7 16,6-15 1-16,-3 4-6 16,7-11 1-16,4-23 0 15,3 0 0-15</inkml:trace>
  <inkml:trace contextRef="#ctx0" brushRef="#br1" timeOffset="715930.6179">25686 16426 52 0,'-18'-7'26'0,"39"-12"-29"0,-17 12 57 15,24-5-51-15,-7 1 1 16,22 0-4-16,-12-1 1 16,12 5-10-16,-8 3 0 15,11 8-5-15,-4 0 0 16,0-4-4-16,-6 0 1 16</inkml:trace>
  <inkml:trace contextRef="#ctx0" brushRef="#br1" timeOffset="716065.8538">26363 16359 60 0,'-7'-15'30'0,"7"22"-59"15,0-7 64-15,7-7-54 16,-3-1 0-16,17-14-5 16,-4 6 1-16</inkml:trace>
  <inkml:trace contextRef="#ctx0" brushRef="#br1" timeOffset="716396.5717">26942 15858 72 0,'-29'8'36'0,"-55"33"-54"16,66-33 76-16,-21 26-59 15,11-4 1-15,-18 22 0 16,11-10 0-16,10 25-2 15,4-14 1-15,25 7-2 0,-4-15 0 16,35 4-1-16,-10-15 1 16,20-11-1-16,-6-4 0 15,4-19 2-15,-8 0 1 16,-10-15 1-16,-4 3 1 16,-11-10 1-16,1 3 0 15,-32 0-2-15,3 0 1 16,-28 12-5-16,11 3 0 15,-11 15-9-15,11 1 0 16,10 14-3-16,7-7 0 16,36-12 1-16,-4 1 0 0</inkml:trace>
  <inkml:trace contextRef="#ctx0" brushRef="#br1" timeOffset="716668.95">27721 16050 58 0,'0'-30'29'0,"-3"15"-33"15,3 11 69-15,-7-3-62 16,0 3 0-16,-15 15 0 16,8-3 0-16,-24 26-5 15,6-8 1-15,-21 27 2 16,11-12 0-16,-22 27-5 15,11-16 0-15,0 9-6 16,11-16 0-16,10-4-7 0,7-11 0 16,22-15-2-16,-1 0 1 15,8-33 2-15,-1 3 0 16</inkml:trace>
  <inkml:trace contextRef="#ctx0" brushRef="#br1" timeOffset="716846.3219">27481 16054 63 0,'-3'-4'31'0,"6"15"-38"0,-3-11 75 16,4 23-65-16,-1-4 0 16,1 22 0-16,3-7 0 15,0 19-7-15,0-12 1 0,7 4-4 16,-7-3 1-16,11-12-11 16,0-8 0-16,17-10-2 15,-10-1 0-15,20-22 0 16,-9 3 0-16</inkml:trace>
  <inkml:trace contextRef="#ctx0" brushRef="#br1" timeOffset="717026.6371">28155 15866 65 0,'-32'11'32'0,"4"15"-43"16,18-22 75-16,-12 30-63 15,8-4 0-15,-17 19-1 16,9-11 1-16,1 18-7 15,4-11 1-15,13 12-7 16,1-12 0-16,20 0-5 16,-6-7 0-16,38-38-2 0,-14 0 1 15</inkml:trace>
  <inkml:trace contextRef="#ctx0" brushRef="#br1" timeOffset="717326.1706">28473 15915 66 0,'-32'-4'33'0,"-3"30"-50"0,28-22 75 16,-15 26-59-16,1-11 1 16,11 22-3-16,-4-11 1 0,14 12 0 15,14-5 1 1,10-6-2-16,-6-9 0 0,24-7 0 16,-10-4 0-16,10-14 1 15,-3-1 1-15,-3-15 2 16,-8 4 0-16,-4-15 1 15,-2 7 0-15,-26-14 0 16,4 7 1-16,-28 0-1 16,-14 7 1-16,-11 8-4 15,14 4 1-15,-7 7-9 16,14 0 0-16,0 12-6 16,4-5 0-16,11-14-2 15,17-8 0-15</inkml:trace>
  <inkml:trace contextRef="#ctx0" brushRef="#br1" timeOffset="717507.6078">28684 15508 63 0,'0'4'31'0,"32"7"-43"0,-21-11 70 16,13 4-59-16,-2 0 1 15,9 0-9-15,1-1 1 16,-4-3-1-16,-3 0 1 15,31-3-9-15,-10-1 1 32</inkml:trace>
  <inkml:trace contextRef="#ctx0" brushRef="#br1" timeOffset="717852.357">29958 14989 66 0,'-25'-15'33'0,"15"4"-39"15,10 7 65-15,-18 0-59 16,4 0 0-16,-18 19-1 16,11-3 1-16,-14 37 0 15,3-12 0-15,-3 35-2 16,10-16 0-16,7 23-2 16,8-22 1-16,17 7-1 15,-4-15 0-15,29-4-1 16,-4-8 1-16,11-14 2 15,-4-4 0-15,11-16 2 16,-14-3 0-16,3-18 3 16,-14 3 0-16,-6-19 2 15,-8 7 0-15,-25 1 0 0,11 3 0 16,-60 16-5-16,17-1 0 16,-34 39-12-16,17-9 1 15,-25 42-6-15,14-15 0 16,4 23-3-16,18-20 1 15</inkml:trace>
  <inkml:trace contextRef="#ctx0" brushRef="#br1" timeOffset="729186.8626">7842 17247 56 0,'-3'-8'28'0,"-1"38"-21"0,1-18 29 0,3 14-35 15,0 19 0-15,0 30 0 16,0 16 1-16,0 7-3 15,0 7 1-15,0 4-1 16,0-11 1-16,7-19-5 16,-4-15 1-16,18-8-8 15,-6-18 1-15,27-34-4 16,-14-1 0-16,4-44-1 16,-11 7 1-16</inkml:trace>
  <inkml:trace contextRef="#ctx0" brushRef="#br1" timeOffset="729457.1955">8026 17348 53 0,'-21'-52'26'0,"17"33"-36"16,4 15 60-16,4 0-49 0,-4 4 0 15,21-11 0-15,-4 0 0 16,19 11-2-16,-1 0 1 16,25 7 1-16,-14 1 0 15,0 11-1-15,-8-8 1 16,-2 15 0-16,-12-7 0 15,-20 11 0-15,-1-7 1 16,-41 11-1-16,9-12 0 16,-34 8 0-16,13-7 1 15,-20-4-5-15,21-4 1 16,-1 4-6-16,11-4 0 0,15 0-6 16,2-4 0-16,33 8-3 15,0-4 1-15</inkml:trace>
  <inkml:trace contextRef="#ctx0" brushRef="#br1" timeOffset="729817.1829">8816 17352 62 0,'0'-19'31'0,"0"16"-42"16,0 3 67-16,-7 7-57 15,-4 1 0-15,1 29-1 16,-1-3 1-16,8 23 1 15,3-12 0-15,21 19-3 16,-4-15 1-16,33-4-1 16,-8-8 1-16,15-14 0 15,-15 0 1-15,14-27-1 0,-10 4 1 16,7-38 1 0,-11-7 0-16,-6-4 1 0,-19-4 1 15,-17-3 0-15,-14-1 1 16,-7 5 0-16,3 7 1 15,-38 15-2-15,7 7 0 16,-22 23-3-16,15 0 1 16,-11 19-5-16,17-4 1 15,15 7-8-15,7-7 1 16,38 4-4-16,1-7 0 16,42-31 0-16,-11 7 0 0</inkml:trace>
  <inkml:trace contextRef="#ctx0" brushRef="#br1" timeOffset="730012.4404">9680 16833 66 0,'0'-4'33'0,"-24"27"-45"15,20-20 74-15,-14 35-62 16,4-8 1-16,-14 42 0 16,7-12 1-16,-14 38-5 15,10-23 0-15,0 15-3 16,8-22 0-16,13 7-5 15,0-18 1-15,19-20-6 16,-1-7 0-16,35-26-1 16,4-19 1-16</inkml:trace>
  <inkml:trace contextRef="#ctx0" brushRef="#br1" timeOffset="730177.8576">9920 16901 60 0,'-14'3'30'0,"-14"54"-43"0,24-46 64 15,-3 49-51-15,-3-11 0 16,-1 38-1-16,0-23 0 16,4 30-3-16,4-19 0 15,3 12-7-15,0-20 0 16,10-3-5-16,5-15 0 16</inkml:trace>
  <inkml:trace contextRef="#ctx0" brushRef="#br1" timeOffset="730359.0349">9560 17363 57 0,'-35'-7'28'0,"67"-1"-39"15,-15 5 54-15,8 3-43 16,14-4 1-16,0 0-1 16,10-3 1-16,8 3-5 15,10-4 1-15,10 4-6 16,15-3 1-16,0-1-7 15,3-3 0-15</inkml:trace>
  <inkml:trace contextRef="#ctx0" brushRef="#br1" timeOffset="730600.4724">10971 17141 53 0,'-14'23'26'0,"28"-23"-35"0,-7 4 49 15,11-4-39-15,7 0 1 16,7 4 1-16,6-4 0 16,8 0-4-16,7 0 1 15,7-4 1-15,7 4 0 16,7 0-4-16,-10 0 1 16,-1 0-8-16,-17 4 1 15,-4 3-6-15,-20 1 1 0,-15-1-1 16,-11-3 0-16</inkml:trace>
  <inkml:trace contextRef="#ctx0" brushRef="#br1" timeOffset="730810.1051">10710 17439 64 0,'-42'18'32'0,"31"-14"-49"15,11-4 73-15,15 4-54 16,6-4 0-16,3 0 0 15,12-4 1 1,41-7-12 0,-17 3 1-16,21-7-4 15,-3 0 1-15,0 8-6 16,-8-1 0-16,4-3-1 0,0 3 0 16</inkml:trace>
  <inkml:trace contextRef="#ctx0" brushRef="#br1" timeOffset="731517.2717">12608 17156 21 0,'-14'0'10'0,"-28"-11"-17"15,28 15 21-15,-4 0-16 16,0-1 1-16,8 9-2 15,-15-5 0-15,4 1 3 16,-11-1 1-16,4 5-6 16,-4-9 1-16</inkml:trace>
  <inkml:trace contextRef="#ctx0" brushRef="#br1" timeOffset="731798.8902">11857 17386 65 0,'-25'-8'32'0,"75"-25"-51"0,-26 25 75 16,15-3-52-16,3-1 0 15,8 5 1-15,10-1 0 16,7 5-8-16,-7-5 1 0,-7 1 2 15,-4-1 1-15,0 1-7 16,8-5 1-16,3-3-8 16,-7-4 1-16,17 4-5 15,1 0 0-15,-1-15 0 16,1-15 0-16</inkml:trace>
  <inkml:trace contextRef="#ctx0" brushRef="#br1" timeOffset="732039.4109">13215 16528 58 0,'-39'-34'29'0,"18"-3"-32"15,18 33 64-15,-1 4-60 16,-7 11 1-16,8 12 0 16,-8 18 0-16,-6 12-3 15,-4 22 1-15,-11 27 2 0,7-1 0 16,-7 5-4-16,4-9 1 15,18-14-7-15,-5-11 0 16,19-12-7-16,17-7 0 16,21-16-4-16,1-14 1 15,10-31 1-15,-4-7 0 16</inkml:trace>
  <inkml:trace contextRef="#ctx0" brushRef="#br1" timeOffset="732309.8276">13543 16991 58 0,'-32'-15'29'0,"-3"49"-44"0,21-15 66 0,-4 14-52 16,-3 9 1-16,-4 14 0 16,4-3 0-16,11 3-1 15,10-3 1-15,14-4-1 16,11-8 0-16,-1-11 1 16,22-11 0-16,-4-15 0 15,11-12 0-15,-10-7 1 16,-5-7 0-16,-6-16 1 15,-7 1 0-15,-11 3 0 16,-14-4 0-16,-7 8-4 16,-21 0 1-16,-4 19-4 15,-7 14 1-15,4 16-7 16,7 11 0-16,10 8-6 16,11 0 1-16</inkml:trace>
  <inkml:trace contextRef="#ctx0" brushRef="#br1" timeOffset="732760.4868">14203 17506 55 0,'56'-33'27'0,"-20"-1"-24"0,-29 22 51 15,-14-6-50-15,-1-9 1 16,-9 1-2-16,-18 0 1 16,3 7-7-16,-7 7 0 15,-7 16 4-15,-3 7 0 16,13 8-3-16,5 0 1 0,13 7-1 15,18 5 1-15,14-9 1 16,14-3 0-16,8-4 0 16,6-7 0-16,18-5 0 15,-7-3 0-15,-14 0 0 16,0-3 1-16,-4 6-1 16,-7 5 1-16,-10 11-3 15,-4 11 1-15,-7 11-2 16,-11 12 1-16,-10 3-2 15,-10-3 0-15,-12 3 1 16,-6-10 0-16,0-5 1 16,6-7 1-16,5-15 2 15,-5-8 1-15,8-11 1 16,10-11 0-16,11-4-1 16,7-16 0-16,7-6-2 15,22-5 0-15,6 5-5 16,14-8 0-16,4 0-9 15,4-1 1-15,10 5-2 0,0-8 0 16,3-7 0-16,15-8 0 16</inkml:trace>
  <inkml:trace contextRef="#ctx0" brushRef="#br1" timeOffset="734531.2126">15374 16637 3 0,'-14'-7'1'0,"14"-12"-1"15,0 19-2-15</inkml:trace>
  <inkml:trace contextRef="#ctx0" brushRef="#br1" timeOffset="735327.7783">15773 16272 56 0,'-14'8'28'0,"-29"22"-35"0,26-8 56 0,-15 16-47 16,-21 11 1-16,-11 19 1 15,-6 33 1-15,-4 46-7 16,-4 19 1-16,4 29 3 16,25-7 1-16,13-7-7 15,19-30 1-15,17-20-6 16,24-18 0-16,26-19-7 16,20-26 0-16,12-27-2 15,-1-22 0-15</inkml:trace>
  <inkml:trace contextRef="#ctx0" brushRef="#br1" timeOffset="735717.514">15826 16889 48 0,'-7'0'24'0,"7"-3"-27"0,3-1 49 16,1-8-45-16,13 1 1 16,19-4 1-16,-1 0 0 0,14 4-4 15,1 7 0-15,6 12 3 16,-7 10 0-16,15 9-1 15,-22 10 0-15,1 12-1 16,-8 15 1-16,-10 11-1 16,-8 1 0-16,-13 7 0 15,-8 3 0-15,-10 1-2 16,-4-8 1-16,8-8-5 16,-8-11 0-16,1-3-8 15,2-8 1-15,5-15-3 16,-8-19 0-16</inkml:trace>
  <inkml:trace contextRef="#ctx0" brushRef="#br1" timeOffset="735897.8682">15907 17405 59 0,'7'-8'29'0,"63"-14"-39"0,-41 22 61 15,13-4-51-15,21-4 1 16,1-3-6-16,-4 4 0 15,7-1-4-15,14 12 0 16,-21 3-7-16,-11-7 1 16,8-3-1-16,6 6 0 15</inkml:trace>
  <inkml:trace contextRef="#ctx0" brushRef="#br1" timeOffset="736063.0645">16658 17680 68 0,'-39'-4'34'0,"50"-15"-56"16,-8 11 80-16,1-3-65 16,7-4 1-16,-1-4-15 15,15 4 0-15,0 4 18 16,17-4 1-16,0-15-15 16,-3-4 0-16</inkml:trace>
  <inkml:trace contextRef="#ctx0" brushRef="#br1" timeOffset="736468.4827">17448 16904 59 0,'-3'-22'29'0,"-8"22"-35"0,4 4 67 15,-14 11-59-15,-14 11 0 16,-8 30-1-16,-9 16 1 16,2 14-3-16,4 12 0 15,4 8 1-15,7 3 1 16,17-19-4-16,11-7 1 16,7-15-1-16,11-4 0 15,6-23-1-15,1-7 1 0,28-23-1 16,-8-11 1-16,-2-11 2 15,-1-8 1-15,-7-11 1 16,-10-8 1-16,-15 1 0 16,-10-1 0-16,-17 12-2 15,-12 11 0-15,8 11-6 16,-7 8 1-16,10 11-9 16,11 7 0-16,25-3-2 15,-1 0 0-15,11-12 1 16,4-3 0-16</inkml:trace>
  <inkml:trace contextRef="#ctx0" brushRef="#br1" timeOffset="736696.0724">18165 17420 59 0,'28'-23'29'0,"-11"-14"-31"0,-17 37 69 15,0 0-64-15,-3 7 1 16,-15 1 0-16,-6 3 0 15,-19 19-6-15,-10 8 0 16,0 7 2-16,-3 8 0 16,10 3-7-16,4 0 0 15,6-10-7-15,12-9 0 16,17 1-5-16,7-16 1 16,7-18-1-16,7-15 0 15</inkml:trace>
  <inkml:trace contextRef="#ctx0" brushRef="#br1" timeOffset="736873.4882">17805 17363 62 0,'-11'4'31'0,"22"38"-40"15,-8-27 68-15,8 15-58 16,-1 11 0-16,8 1 0 16,7 6 0-16,-4 1-9 15,4-3 1 1,31 2-11-1,-10 5 1-15,14-27-1 16,-11-7 0-16</inkml:trace>
  <inkml:trace contextRef="#ctx0" brushRef="#br1" timeOffset="737353.853">18983 17318 56 0,'-14'0'28'0,"24"19"-34"16,-13-11 58-16,-4 7-52 15,-11 11 1-15,-3 19-1 16,-4 4 1-16,-3 19-4 16,3-4 1-16,4-4-5 0,11-4 0 15,13-10-7-15,18-9 0 16,4-14-2-16,3-16 0 15</inkml:trace>
  <inkml:trace contextRef="#ctx0" brushRef="#br1" timeOffset="737669.2866">19290 17416 64 0,'-42'8'32'0,"-18"14"-48"0,42 5 69 16,-7 10-54-16,1 20 1 0,6 10-1 15,4 5 1-15,7 3-2 16,7-15 1-16,14-7-2 16,11-8 0-16,13-11 0 15,12-15 1-15,6-4-1 16,1-15 0-16,6-11 3 16,-6-12 0-16,-19-3 1 15,-13-12 1-15,-11-7 0 16,-28 0 0-16,-7 3-1 15,-18 8 1-15,-10 16-4 16,-15 10 0-16,4 12-8 16,11 3 1-16,7 24-6 15,6-24 1-15,12-3-1 16,20-15 0-16</inkml:trace>
  <inkml:trace contextRef="#ctx0" brushRef="#br1" timeOffset="737833.8844">19269 17341 57 0,'-11'-23'28'0,"39"23"-43"0,-17 0 64 15,7 0-51-15,3 8 1 16,14 7-7-16,0 0 1 16,15-4 3-16,-1 0 0 15,0 1-11-15,15-1 1 16</inkml:trace>
  <inkml:trace contextRef="#ctx0" brushRef="#br1" timeOffset="738150.2688">20221 16991 62 0,'-60'-19'31'0,"11"64"-42"15,31-33 60-15,-14 18-49 16,1 3 1-16,-12 9-1 15,5 14 0-15,-1-3-2 16,14 0 0-16,11-1-3 16,21 1 1-16,4-8-1 15,13-7 0-15,15-12 0 16,-4-11 1-16,4-11 1 16,-4-4 0-16,1-11 5 15,-12-4 0-15,-9-4 1 16,-12 0 1-16,-10 0-1 15,-11 0 0-15,-6 12-4 0,-12 7 0 16,-2 0-10-16,9 11 1 16,12 4-5-16,10-4 1 15</inkml:trace>
  <inkml:trace contextRef="#ctx0" brushRef="#br1" timeOffset="738449.0137">20500 16803 63 0,'-28'-53'31'0,"42"49"-46"15,-4-3 65-15,1 3-50 16,7 12 0-16,13 14 0 16,-6 19 1-16,0 16-1 15,-4 18 1-15,0 12 0 16,-7 3 0-16,-10 12 0 15,-15 7 0-15,-10 7-2 16,-14 1 1-16,-18-4-2 16,0-4 1-16,-21-4-3 15,3-10 1-15,-3-13-9 16,11 1 0-16,6-23-3 16,8-22 1-16,14-19-2 15,6-19 1-15</inkml:trace>
  <inkml:trace contextRef="#ctx0" brushRef="#br1" timeOffset="738929.296">21100 17589 52 0,'0'-7'26'0,"38"-1"-33"15,-13 4 59-15,10 1-50 16,11-1 0-16,18 0 0 0,13 0 1 15,-6-3-5-15,7-4 1 16,-4-1 0-16,3 1 0 16,-6 0-8-16,-11-1 1 15,-14 9-7-15,-11 3 0 16,-17 0-1-16,-15-15 0 16</inkml:trace>
  <inkml:trace contextRef="#ctx0" brushRef="#br1" timeOffset="739112.8196">21050 17770 59 0,'-28'11'29'0,"49"8"-40"0,-7-15 64 0,18-1-52 16,14 1 1-16,17 0-4 16,15 0 1-16,0-8-9 15,3 4 1-15,14 0-6 16,-17-8 1-16,-4-7-3 15,7 0 1-15</inkml:trace>
  <inkml:trace contextRef="#ctx0" brushRef="#br1" timeOffset="757005.8655">22518 17420 53 0,'-21'-11'26'0,"21"-20"-21"15,0 24 27-15,0 3-33 16,-4 12 1-16,-3-1 0 15,-7 20 0-15,-4 6 0 16,-3 9 0-16,7 11 0 16,-4 7 0-16,4-4 0 15,7-7 0-15,4-8 0 16,-4-7 1-16,7-11-1 16,10-12 1-16,1-3-1 15,6-12 1-15,5-7-1 16,2-1 1-16,12 1-1 15,-8 4 1-15,4-1-1 16,-8 12 0-16,1 7 0 16,-7 8 0-16,-11 3 0 15,-7 9 0-15,-7 6 0 0,-11-3 1 16,-10 4 0-16,-8-1 0 16,5-3 0-16,-5-4 0 15,12-11-2-15,-1 0 1 16,-3-12-5-16,7-10 1 15,7-12-8-15,-4-8 0 16,14-15-4-16,-10-22 1 16</inkml:trace>
  <inkml:trace contextRef="#ctx0" brushRef="#br1" timeOffset="757187.0875">22366 17284 47 0,'-3'-18'23'0,"24"6"-23"16,-7 5 43-16,7-5-41 15,11 1 0-15,10 4 1 16,4-5 0-16,7 1-4 16,-4 4 0-16,8-1 0 15,-4 1 0-15,-4-1-8 16,-3 12 1-16,0 15-8 16,0-4 1-16</inkml:trace>
  <inkml:trace contextRef="#ctx0" brushRef="#br1" timeOffset="757381.5584">23079 17860 62 0,'-11'0'31'0,"8"-19"-43"0,-1 19 58 15,1-3-49-15,-1-5 0 16,4 0-10-16,0 1 0 15,0 7 6-15,11-8 0 16,6 1-9-16,4-4 1 16</inkml:trace>
  <inkml:trace contextRef="#ctx0" brushRef="#br1" timeOffset="757637.0312">23636 17183 54 0,'-10'-8'27'0,"2"42"-39"15,8-23 58-15,-7 16-45 16,-7 7 1-16,0 11 0 16,-3 11 1-16,-1 16-4 15,0 3 0-15,8-4 1 16,3-3 1-16,3-11-5 15,8-5 1-15,6-14-7 16,1-4 0-16,17-15-6 16,-14-12 1-16</inkml:trace>
  <inkml:trace contextRef="#ctx0" brushRef="#br1" timeOffset="758131.497">23809 17337 52 0,'-21'-34'26'0,"21"0"-32"0,0 23 48 16,10-4-42-16,-3-4 0 16,11-7 0-16,7-4 0 15,7 3-1-15,3 5 1 0,7 11 0 16,8 11 0-16,-1 15 0 16,0 7 0-16,-6 8-1 15,-5 8 1-15,-13 7 0 16,-7 4 1-16,-15 11-1 15,-10 15 1-15,-14-3 0 16,-7-1 1-16,-7-3 2 16,10-19 0-16,0-4 0 15,-3-7 0-15,7-19 0 16,7-8 1-16,-4-11-3 16,4-23 1-16,7 8-3 15,7-7 1-15,7-5-2 16,7 24 1-16,4 6-2 15,6 24 0-15,8 3-1 16,10 7 1-16,8 1-1 16,-15 4 0-16,7-12 0 15,8 0 0-15,-1-8 2 16,8-3 0-16,-8-8 2 0,0 1 1 16,1-5-1-16,-8-3 1 15,1-15-3-15,-12-1 0 16,5-6-6-16,-8-1 0 15,7 4-7-15,-14-8 0 16,0-3-3-16,-10-8 0 16</inkml:trace>
  <inkml:trace contextRef="#ctx0" brushRef="#br1" timeOffset="766390.7275">25262 17740 49 0,'0'-19'24'0,"22"-4"-17"0,-19 16 24 0,8 7-31 15,-1-8 0-15,8 12-1 16,3 0 1-16,18 3 0 16,0-3 0-16,3 0 0 15,-7-4 0-15,8 0-2 16,10-8 0-16,-1-3-2 15,8 0 1-15,0-4-6 16,-3-4 0-16,-4 0-5 16,-11 0 0-16</inkml:trace>
  <inkml:trace contextRef="#ctx0" brushRef="#br1" timeOffset="766703.6391">25964 17510 38 0,'-17'4'19'0,"24"-8"-22"0,3 4 34 15,5-4-29-15,6 1 1 16,7-1-1-16,11 0 0 16,3 4-3-16,-3 0 0 15,0 0 2-15,-4 4 1 16,4 0-2-16,3-1 0 16,4 1 0-16,-4 0 1 15,-3 3 1-15,-4 1 0 16,-10 0 0-16,-11 3 1 15,-10 4 0-15,-15 4 0 0,-10 3 0 16,-7 8 0-16,0 0-1 16,-1 1 0-16,1-1-6 15,3 4 1-15,4-12-7 16,7 4 0-16,11-7-5 16,20-7 0-1</inkml:trace>
  <inkml:trace contextRef="#ctx0" brushRef="#br1" timeOffset="766990.371">27107 17616 46 0,'-42'-8'23'0,"3"16"-20"0,32-1 42 16,0 8-45-16,-7 15 1 15,7 15-1-15,-4 8 1 16,1 3-2-16,-1 12 1 16,1 0-1-16,-4 3 0 15,10-7-4-15,4-3 1 16,7-5-8-16,4-15 1 15,3-22-4-15,7-7 0 16</inkml:trace>
  <inkml:trace contextRef="#ctx0" brushRef="#br1" timeOffset="767289.9357">27005 17822 45 0,'-35'-56'22'0,"24"7"-26"15,8 38 44-15,3-4-39 16,0 0 1-16,0 0-1 15,-4 0 0-15,8 3-2 16,10 1 0-16,11 0 1 16,6 7 1-16,22 4-2 15,0 4 1-15,7 7 0 16,0 4 0-16,0 8 0 16,-14-1 0-16,-7 1 1 15,-11-1 0-15,-14 9 0 16,-25-9 1-16,-10 1 0 0,-10 3 0 15,-12-3-1-15,-3 3 0 16,-3-3-5-16,7-1 1 16,6 4-8-16,15-11 1 15,14-11-5-15,18-8 0 16</inkml:trace>
  <inkml:trace contextRef="#ctx0" brushRef="#br1" timeOffset="767515.3089">27605 17454 52 0,'3'-42'26'16,"8"20"-32"-16,-11 14 51 0,0 8-45 15,0 4 0-15,0 11 2 16,0 8 0-16,0 14-3 16,0 16 1-16,0 15 1 15,0-1 0-15,0-3-3 16,0-3 1-16,0-9-6 15,0-10 1-15,7-1-5 16,0-18 0-16,11-8-5 16,3-8 1-16</inkml:trace>
  <inkml:trace contextRef="#ctx0" brushRef="#br1" timeOffset="767730.6618">27905 17409 38 0,'0'-38'19'0,"0"27"-15"15,0 14 35-15,0 5-35 0,-14 3 0 16,7 16 1-16,-8 10 0 16,5 8-7-16,-1 8 0 15,4 7 4-15,-3-3 1 16,6-1-4-16,4-3 1 16,0-8-5-16,4-4 1 15,6-7-6-15,-3-11 0 16,4-4-5-16,-8-8 0 15</inkml:trace>
  <inkml:trace contextRef="#ctx0" brushRef="#br1" timeOffset="767907.7874">27626 17653 42 0,'-21'-19'21'0,"21"16"-23"16,0 3 37-16,0 0-32 15,10 0 1-15,8 0 0 16,10 0 1-16,11 0-7 15,7 0 0-15,7-4 1 16,-4 0 0-16,8 0-7 16,-4-3 0-16,7-1-6 15,7-3 0-15</inkml:trace>
  <inkml:trace contextRef="#ctx0" brushRef="#br1" timeOffset="768131.155">28603 17529 38 0,'0'-4'19'0,"18"4"-19"0,-11-4 32 16,7 1-31-16,7 3 1 15,7 0-1-15,15 0 1 16,-4 0-3-16,-1 0 1 16,5 0 0-16,-1 0 0 15,4 0-2-15,7 0 0 16,-4 3-3-16,-6 1 1 15,-8 0-5-15,-3 4 1 16,-11-1-4-16,-14 1 1 16</inkml:trace>
  <inkml:trace contextRef="#ctx0" brushRef="#br1" timeOffset="768356.6394">28550 17743 54 0,'-24'19'27'0,"34"0"-37"16,-3-19 57-16,11 4-45 16,7 3 0-16,13 1 1 15,8 3 0-15,11-3-4 16,-4-1 0-16,7-3-1 16,10 0 1-16,22-8-9 15,3 4 0-15,29 0-6 16,-4-15 1-16,-11-8-2 15,39 8 1-15</inkml:trace>
  <inkml:trace contextRef="#ctx0" brushRef="#br1" timeOffset="795514.9492">30254 17156 37 0,'0'-7'18'0,"0"14"-9"16,0-7 19-16,0 0-28 15,0 0 0-15,0 8 0 16,0 0 0-16,4 7 0 15,-1-4 1-15,8 23-1 16,-8-8 1-16,8 30 0 16,-4-14 0-16,7 37 0 15,0-19 1-15,-10 23-1 16,10-19 1-16,-25 11 0 16,8-15 0-16,-15 4 0 15,8-15 1-15,-8-7-1 16,7-5 1-16,-20-10 0 0,2-9 1 15,-13-10-1-15,10-1 1 16,-3-29-2-16,3 11 0 16,8-16 0-16,-1 5 1 15,18-8-3-15,-4 7 0 16,29-7 0-16,-8 7 0 16,33-3-1-16,-8 3 0 15,11-22 0-15,0 15 0 16,14-19 1-16,-11 12 0 15,8-16 1-15,-12 12 1 0,-2-16 0 16,-4 16 0-16,-18-8 0 16,-4 15 0-16,-34 0 0 15,13 8 1-15,-42 7-3 16,11 4 1-16,-11 15-3 16,7 0 0-16,-14 15-4 15,8-4 1-15,-1 31-5 16,0-12 0-16,25 26-6 15,3-15 0-15,22 27 0 16,3-15 0-16,17-4 2 16,-17-8 0-16</inkml:trace>
  <inkml:trace contextRef="#ctx0" brushRef="#br1" timeOffset="795682.0747">30762 17999 61 0,'-7'-18'30'0,"14"-1"-61"0,-7 19 74 15,7-4-63-15,-3 8 0 16,6-16-5-16,-6-6 0 16</inkml:trace>
  <inkml:trace contextRef="#ctx0" brushRef="#br1" timeOffset="797481.5032">31210 17382 47 0,'-7'-26'23'0,"7"15"-21"16,0 11 43-16,-3 0-45 15,-4 0 0-15,3 11 0 0,1-4 0 16,3 35-1-16,0-12 1 16,14 38 0-16,-4-16 0 15,15 31-1-15,-11-19 1 16,-3 19 0-16,3-23 1 16,-4 4-1-16,-3-15 1 15,-7 0 0-15,-7-4 0 16,-7-15 0-16,0 4 1 15,-18-26 0-15,8-1 0 16,-8-22-1-16,0 0 1 16,0-26-1-16,11 10 0 15,4-14-1-15,6 8 0 0,11-8-1 16,0 7 0-16,28-7 0 16,-10 11 1-16,21-23-1 15,-11 20 1-15,21-20 0 16,-13 16 1-16,2-12-1 15,-9 12 1-15,-8-1 0 16,-4 9 0-16,-31-1 0 16,11 7 1-16,-25 9-2 15,6 3 1-15,-20 11-1 16,0 0 0-16,-1 23-1 16,1-4 0-16,7 19 0 15,10-4 1-15,11 4-2 16,0-4 1-16,28-4 0 15,4-7 1-15,27 0 0 16,-6-4 0-16,28 0 0 16,-10-4 1-16,6 8 0 0,-10-8 0 15,4 12 0-15,-8-8 0 16,4 15 0-16,-7-7 0 16,-4 7-1-16,-10-4 1 15,-11 8 0-15,-7-8 1 16,-14 8-1-16,0-8 1 31,-28 8 0-31,7-7 0 16,-15-9 0-16,15-2 0 15,-10-16-1-15,-1 0 1 0,11-19-2 16,-1 4 0-16,15-4-1 16,4 4 1-16,24 0-1 15,-3 3 1-15,10-14-1 16,-7 4 0-16,28-24 1 15,-13 20 1-15,13-30 0 16,-10 14 0-16,-4-14 1 16,-3 14 0-16,-21-10 0 15,-8 14 0-15,-31-3-1 16,7 7 1-16,-15-4-6 16,1 12 0-16,-14 18-7 15,13 5 1-15,-24 33-8 16,15-8 1-16,-5 27-2 15,15-15 0-15</inkml:trace>
  <inkml:trace contextRef="#ctx0" brushRef="#br1" timeOffset="800769.3123">26762 17205 29 0,'-11'-22'14'0,"8"-23"-1"15,3 30 14-15,3 3-24 0,-3-3 1 16,-3 4 3-16,-1 3 0 15,4 5-9-15,-3 6 0 16,-1 9 5-16,-3 14 1 16,3 15-2-16,4 20 1 15,0 33-2-15,11 30 0 16,-11 8 0-16,-7 3 0 16,3 8 0-16,1-7 1 15,-1-20-2-15,4-14 1 16,7-19-3-16,4-16 0 15,0-18-4-15,3-15 1 0,3-15-7 16,8-15 0-16,0-23-3 16,-4-23 0-16</inkml:trace>
  <inkml:trace contextRef="#ctx0" brushRef="#br1" timeOffset="801865.1664">26744 17119 29 0,'-39'-38'14'0,"36"-45"-6"16,3 65 24-16,3-5-31 16,8-3 1-16,-4-4 0 15,7-1 0-15,0 9-3 16,0-1 0-16,11 8 2 0,10 8 1 15,-7 3-1-15,8 4 0 16,10 7-1-16,14 5 1 16,14 3-1-16,24 0 1 15,1 0-1-15,11-4 1 16,20-3 0-16,18-1 1 16,7-7-1-16,15-3 1 15,17-1 0-15,0-4 0 16,21-3-1-16,-11 0 1 15,5-1-2-15,9 1 1 16,1 4-1-16,-8 3 0 0,-2-4 0 16,-12 1 0-16,4 3 0 15,-21 0 0-15,-7-3 1 16,-11-1 0-16,-3 4 0 16,-15 1 0-16,-13-1 0 15,-29 4 0-15,-10 0-1 16,-18 0 1-16,-7 0 0 15,-18 0 0-15,-7 0 0 16,-14 0 1-16,4 4-1 16,-14-1 1-16,-1 1 0 15,4 0 0-15,-10 3-1 16,-4-3 0-16,3 4 0 16,4-1 0-16,1 1-1 15,-8-1 1-15,0 1-1 16,0-1 0-16,0 1 0 15,0-4 0-15,0-1 0 0,0 1 0 16,0 4 0-16,0-5 1 16,0 1-1-16,0 0 0 15,0-4 0-15,0 0 0 16,3 4 0-16,8 0 0 16,3-1 0-16,3 5 0 15,5-1-1-15,2 5 1 16,19-5 0-16,-5 1 0 15,8-1-1-15,-3 1 1 16,-8-1 0-16,11-3 0 16,-7 0 0-16,10 3 1 0,-14-3-1 15,4 0 1-15,-7 0-1 16,-4-1 1-16,-7 5-1 16,-3-4 0-16,-1-1 0 15,-2 5 0-15,-8-1-1 16,7 1 1-16,-11 0 0 15,8-5 0-15,-8 9 1 16,1-5 1-16,-4-3 0 16,0 3 0-16,0-3 0 15,0 4 1-15,0-5-1 16,-4 1 1-16,4 0-2 16,-3 7 1-16,3 1-2 15,0 6 0-15,0 12-1 16,0 19 1-16,0 23-1 15,0 22 1-15,3 23-1 16,-3-1 1-16,0-3-1 0,0 4 1 16,4-12 0-16,3-7 1 15,-4 0-1-15,1-23 0 16,0 0-4-16,-4-11 0 16,-4-3-6-16,-3-5 1 15,-7 8-7-15,0-8 1 16,-4-7-3-16,0-7 1 15,11-20 2-15,-3-7 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53.68619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30T16:00:14.9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13529 1390 40 0,'-14'-38'20'0,"-7"4"-3"15,14 27 20-15,-4-12-35 16,11 8 1-16,-14 7 0 16,3 0 1-16,-10 34-6 15,4-7 1-15,-8 59 2 16,0-14 1-16,1 90-2 16,-1-34 1-16,25 80-1 15,0-50 0-15,35 30-2 16,-10-44 1-16,45-5-1 15,-17-33 1-15,50-46 0 0,-26-15 0 16,57-48 0-16,-31 3 1 16,31-71 2-16,-32 18 0 15,28-86 0-15,-27 38 1 16,10-83-1-16,-29 52 0 16,-31-40-1-16,-14 48 1 15,-35-8-2-15,-4 35 1 16,-39 37-1-16,14 11 0 15,-53 53-2-15,22 0 1 16,-46 71-4-16,28-14 0 16,-22 63-5-16,22-26 0 0,7 46-4 15,18-35 0-15,17 23-2 16,11-34 1-16</inkml:trace>
  <inkml:trace contextRef="#ctx0" brushRef="#br0" timeOffset="2896.9612">14171 2462 49 0,'-25'-7'24'0,"11"-1"-12"0,14 8 25 0,-7-7-37 15,7 3 1-15,0 4 0 16,0 0 1-16,14-19-2 15,-3 4 0-15,10-8 2 16,0 1 0-16,25-1-1 16,-11 8 0-16,1 8 0 15,-8-1 0-15,-7 34 0 16,0-7 0-16,-10 41-1 16,-4-18 0-16,-4 29 0 15,-3-18 0-15,7 18-1 16,-7-18 1-16,22 0-1 15,-5-16 1-15,33-10-1 16,-12-5 1-16,26-22-1 16,-11 0 1-16,14-18-3 15,-14 3 1-15,7-19-6 16,-11 7 1-16,1-7-7 0,-12 12 1 16,8 3-3-16,-7 4 0 15</inkml:trace>
  <inkml:trace contextRef="#ctx0" brushRef="#br0" timeOffset="3062.3855">15275 2560 47 0,'-3'4'23'0,"-8"-1"-33"0,11-3 46 16,0 0-40-16,0 0 1 15,0 4-7-15,0 0 0 0,11 0 6 16,-8-1 0-16,15-3-8 15,-4 0 1-15</inkml:trace>
  <inkml:trace contextRef="#ctx0" brushRef="#br0" timeOffset="3663.1813">15378 2503 24 0,'-18'-11'12'0,"14"7"-7"16,4 4 23-16,-3-3-27 16,-4-1 0-16,3 4 1 15,1 0 1-15,-4 0-3 16,3 0 0-16,4 0 3 16,0 0 0-16,0-4 0 0,0 4 0 15,0-7 1-15,0-1 0 16,0 1-1-16,0-1 1 15,0 8-2-15,0 0 0 16,0 0 0-16,0 0 0 16,0 0-2-16,0 0 0 15,4 4-1-15,3 0 1 16,-7-4 0-16,0 0 0 16,0 0 0-16,0 0 0 15,3-8 1-15,1 1 1 0,-4-1-1 16,0 8 1-16,0 0-1 15,0 0 1-15,-4 4-2 16,4 0 1-16,0-4-1 16,0 0 0-16,0 3 0 15,0-3 0-15,0 0 0 16,0 0 0-16,0 0-1 16,0 0 1-16,4 4 0 15,3 0 0-15,-7-4 0 16,0 0 0-16,0 0 0 15,0 0 0-15,0 0 0 16,0 0 0-16,0 0-1 16,0 0 0-16,0 0-1 15,0 0 1-15,0 0-2 16,0 0 0-16,3 7-2 16,-3-3 0-16,4 0-3 15,-4 0 0-15,14 7-6 0,-10 0 1 16</inkml:trace>
  <inkml:trace contextRef="#ctx0" brushRef="#br0" timeOffset="50324.2772">15395 2112 31 0,'0'-11'15'0,"0"7"-2"15,0 4 16-15,0-7-24 16,0 3 0-16,-3 0 4 16,-8 0 0-16,8-3-12 15,-1-1 1-15,-10 12 7 0,7-4 1 16,-14 23-3-16,10-5 0 15,-14 46-2-15,15-11 1 16,-15 30-2-16,8-15 1 16,6 7-1-16,0-15 1 15,15 4-2-15,3-15 1 16,11-15-1-16,-1-8 1 16,8-18-1-16,3-1 1 15,11-29 0-15,-7 7 0 16,-1-19 1-16,-2 7 0 15,-15-29 1-15,0 11 0 16,-14-4 0-16,0 11 0 0,0 19 0 16,-4 4 0-16,-6 34-1 15,10-4 0-15,0 19-1 16,0-8 0-16,14 27-2 16,-11-12 1-16,26-3-4 15,-8-8 0-15,14-7-4 16,-3-4 0-16,10-19-7 15,-10 0 1-15,28-15-2 16,-21 3 1-16</inkml:trace>
  <inkml:trace contextRef="#ctx0" brushRef="#br0" timeOffset="50519.8618">16030 2289 64 0,'0'38'32'0,"0"41"-47"0,0-64 68 16,0 11-53-16,0-3 1 16,4 7-2-16,-4-4 0 15,14 0-4-15,-11-7 1 16,15-8-9-16,-14-3 1 16,20-4-5-16,-6 0 0 15</inkml:trace>
  <inkml:trace contextRef="#ctx0" brushRef="#br0" timeOffset="50956.4557">16394 1980 44 0,'-22'-45'22'0,"12"-4"-18"0,10 38 39 16,10-12-42-16,-3 5 0 15,8-27 1-15,-12 7 1 16,22 0-4-16,-8 8 0 16,8 8 2-16,-7-1 0 15,14 12-1-15,-18 3 1 16,3 23-4-16,-6 0 1 15,3 12-8-15,-3-9 1 16,6 9-6-16,-10-8 0 16</inkml:trace>
  <inkml:trace contextRef="#ctx0" brushRef="#br0" timeOffset="51630.1426">16736 2281 47 0,'-11'0'23'0,"11"-11"-17"0,0 11 41 0,14-26-46 15,0 7 0-15,29-22 0 16,-1 11 1-16,0-12-3 16,1 12 1-16,13-4 1 15,-17 8 0-15,7 26 0 16,-14 0 1-16,-15 26-1 15,-6-7 0-15,-18 45 0 16,-4-15 1-16,-10 22-2 16,0-14 1-16,-29 18-1 15,19-18 1-15,-19-5-2 16,15-10 1-16,0-12-2 16,14-8 1-16,3-18-2 15,4 0 0-15,17-16-3 16,4 5 1-16,11-4-1 15,-7-1 1-15,17 9 1 16,-7 3 0-16,21 0 1 0,-13 0 1 16,45 0 0-16,-28 0 1 15,56-12-5-15,-32 5 0 16,33-16-6-16,-19 4 1 16</inkml:trace>
  <inkml:trace contextRef="#ctx0" brushRef="#br0" timeOffset="52319.927">13010 3038 70 0,'-10'-11'35'0,"6"7"-48"0,4 4 71 15,14-8-58-15,-7 4 0 16,18 1-1-16,-4-1 1 16,50 8 0-16,-15-1 0 15,75 5 0-15,-29 0 1 0,78-5 0 16,-39-3 0-16,113 0 0 16,-67 0 1-16,127-15-1 15,-88 8 0-15,148-8 0 16,-102 3 0-16,144 1-1 15,-134 4 0-15,131 14 1 16,-127-3 0-16,84 7 0 16,-113-3 1-16,54 3-1 15,-99-4 1-15,38 16-1 16,-74-4 1-16,-17 3-3 16,-32-3 1-16,-32-7-5 15,-13-5 1-15,-26 1-6 16,-14-1 1-16,-13-3-8 15,-8 0 0-15,-21-4-1 16,0 0 0-16</inkml:trace>
  <inkml:trace contextRef="#ctx0" brushRef="#br0" timeOffset="61960.6745">1736 4073 43 0,'-14'3'21'0,"-8"20"-12"15,15-19 22-15,-3 22-31 16,3-7 0-16,-18 22 1 16,4-11 0-16,-11 27-1 15,7-12 0-15,4 8-1 16,0-12 0-16,0 4-2 0,3-11 1 15,8 4-7-15,-4-12 0 16,14-11-5-16,0-4 1 16</inkml:trace>
  <inkml:trace contextRef="#ctx0" brushRef="#br0" timeOffset="62169.2624">1443 4182 39 0,'-14'-34'19'0,"17"19"-19"0,-3 15 34 15,14-4-31-15,-10 0 0 0,21 19 1 16,-8-3 0-16,19 22-6 16,-12-12 0-16,11 31 4 15,-3-12 0-15,7-3-4 16,-11-8 1-16,4 4-5 16,-11-8 1-16,0 4-8 15,-3-7 1-15,-11-12-1 16,0-3 0-16</inkml:trace>
  <inkml:trace contextRef="#ctx0" brushRef="#br0" timeOffset="62364.5514">1291 4332 38 0,'-17'8'19'0,"20"-23"-19"15,-3 15 38-15,28-4-34 16,-10 4 0-16,21-11 2 0,-4 3 0 15,36-3-9-15,-22 3 1 16,21-3-1-16,-17 0 1 16,32-4-11-16,-21 3 0 15,10-29-2-15,-7 7 1 16</inkml:trace>
  <inkml:trace contextRef="#ctx0" brushRef="#br0" timeOffset="63415.8805">3119 4227 42 0,'-8'-26'21'15,"-6"7"-20"-15,14 15 42 0,-24-11-42 16,13 0 1-16,-21 4 0 15,1-1 0-15,-22 5-3 16,7-1 0-16,-18 12 1 16,8 0 1-16,-1 18-2 15,15 1 1-15,3 30-2 16,11-12 1-16,21 15-1 16,-4-14 0-16,18 11 0 15,-7-12 0-15,22-3 0 16,2-5 0-16,22-21 1 15,-14-5 0-15,28-29 1 16</inkml:trace>
  <inkml:trace contextRef="#ctx0" brushRef="#br0" timeOffset="64120.6844">3136 4129 57 0,'0'0'28'0,"0"-53"-26"0,0 42 29 16,-10-19-31-16,3 7 0 16,-11 5 0-16,0 3 1 15,4 33-2-15,-3-3 1 16,2 38-1-16,8-12 1 15,11 42-3-15,-1-23 1 16,15 23-1-16,-4-19 0 16,18-7 0-16,-11-12 0 15,11-8 0-15,-7-10 1 0,6-23 1 16,-3-1 1-16,4-18 2 16,-7 4 0-16,-7-27 0 15,-1 12 0-15,-3-8-1 16,-7 8 1-16,0 11-1 15,4 3 0-15,-4 20-2 16,4 0 1-16,3 18-2 16,0-4 1-16,7 1 0 15,-3-8 0-15,13-4 1 16,1 4 0-16,7-15 0 16,-11 0 0-16,0-11 1 15,1 4 0-15,-15-16 0 16,0 4 1-16,-14-15 0 15,0 8 0-15,-25-8 0 0,8 8 0 16,-19 3-2 0,8 4 1-16,-7 23-2 0,7 0 1 15,10 26-2-15,7-7 1 16,11 26-3-16,0-12 1 16,21 16 0-16,-6-8 0 15,38-19 0-15,-11-3 0 16,18-19 0-16,-11-1 1 15,8-25 2-15,-15 3 1 32,11-83 3-32,-11 31 0 15,-10-16 0-15,-11 20 1 16,-14-5-1-16,-3 12 1 0,-4 19-2 16,0 7 1-16,-7 41-4 15,-4 1 0-15,8 44-1 16,-1-10 1-16,11 71-2 15,0-30 0-15,7 44-2 16,0-25 0-16,8 15-2 16,-5-27 0-16,8 8-5 15,-7-19 1-15,-1-11-3 16,-6-16 0-16</inkml:trace>
  <inkml:trace contextRef="#ctx0" brushRef="#br0" timeOffset="64406.5557">3824 4754 39 0,'7'3'19'0,"18"-6"-19"0,-18 3 35 16,18-19-32-16,-4 4 0 16,35-8 1-16,-13 4 1 15,38-7-7-15,-18 4 1 16,11-1 4-16,-14 4 0 15,4 4-1-15,-18 4 0 16,-8 26-1-16,-2-4 1 16,-12 19-1-16,-6-3 0 15,-7 10-3-15,3-7 0 0,-7-3-5 16,0-5 1 0,0-14-8-16,0-4 0 0,11-23-1 15,-1 4 1-15</inkml:trace>
  <inkml:trace contextRef="#ctx0" brushRef="#br0" timeOffset="64525.8492">4597 4122 63 0,'-14'-34'31'0,"10"26"-48"15,4 8 69-15,0-7-62 16,0 7 1-16,14-8-18 16,-3 1 0-16,28-1 29 15,-11 1 1-15</inkml:trace>
  <inkml:trace contextRef="#ctx0" brushRef="#br0" timeOffset="65156.5387">4914 4253 55 0,'-21'-15'27'0,"21"19"-34"15,0-4 54-15,0 7-48 16,0-3 1-16,7 26 0 15,-3-3 0-15,6 22 0 16,-3-12 0-16,7 16 0 16,-3-12 0-16,7 8 0 15,-4-15 0-15,7-8 0 16,-4-3 0-16,8-19-1 0,-4 0 1 16,4-20-1-16,-4 1 1 15,0-3 0-15,-3 3 0 16,-7-4 0-16,-1 4 1 15,-6 0-1-15,-1 0 1 16,1 30-1-16,3-8 1 16,-4 27-1-16,1-8 1 15,-1 8-3-15,1-7 0 16,10 6-4-16,0-2 0 16,11-13-7-16,-4-3 1 15,21-11-3-15,-10 0 0 0</inkml:trace>
  <inkml:trace contextRef="#ctx0" brushRef="#br0" timeOffset="65308.3307">5623 4449 55 0,'-21'60'27'0,"0"4"-40"16,17-53 57-16,8 23-47 16,3-7 1-16,0 14-10 15,0-7 1-15,21 0 5 16,-7-8 0-16,8-26-8 15,-8 0 0-15</inkml:trace>
  <inkml:trace contextRef="#ctx0" brushRef="#br0" timeOffset="65449.5963">5694 4050 59 0,'-18'-11'29'0,"4"11"-56"0,14 0 64 16,0 0-52-16,0 0 0 15,21 15-9-15,-3-4 0 16</inkml:trace>
  <inkml:trace contextRef="#ctx0" brushRef="#br0" timeOffset="65892.1246">6025 3967 55 0,'-21'45'27'0,"21"16"-35"0,0-50 52 0,14 49-44 16,-7-7 0-16,11 22-3 15,-4-18 0-15,7 18 0 16,-3-19 1-16,7 12-7 16,-8-19 1-16,-6-4-5 15,-1-11 0-15,-6-12 0 16,-4-3 0-16,-11-11 9 31,-66-61 4-31,130 64 4 16,-74-44 0-16,3-9 5 15,11 8 1-15,28 0 1 16,-7 4 1-16,21 4-8 0,-3 7 1 16,21 12-1-16,-4-1 1 15,1 12 0-15,-11 0 0 16,3 22 0-16,-10-7 1 15,0 30-3-15,-8-12 1 16,-3 5-4-16,-3-8 0 16,-7 3-6-16,3-7 1 15,0-15-9-15,-7 0 1 16,18-22-4-16,-4 3 1 16,-4-45 1-16,1 12 0 15</inkml:trace>
  <inkml:trace contextRef="#ctx0" brushRef="#br0" timeOffset="66012.5676">6742 4227 65 0,'-11'7'32'0,"4"1"-53"16,7-8 77-16,11 4-65 15,-8-1 0-15,11 5-18 16,-3-4 0-16,24 22 28 16,-7-3 1-16</inkml:trace>
  <inkml:trace contextRef="#ctx0" brushRef="#br0" timeOffset="66808.2223">7116 4426 61 0,'-11'-15'30'0,"4"15"-38"0,7 0 62 0,0 0-55 16,0 0 0-16,7 27-1 15,0-5 1-15,7 12 0 16,0-4 0-16,11 8-2 16,-4-8 0-16,25 4-1 15,-11-8 1-15,15-7 0 16,-15-4 1-16,0-23 1 16,-7 1 1-16,-10-8 0 15,-7 0 1-15,-11-12-1 16,0 5 1-16,-29-4-1 15,5 7 0-15,-22-8 0 16,11 1 0-16,-15-8 0 16,11 8 1-16,4-4 0 15,10 3 0-15,11 5 0 16,4 3 0-16,17 4-1 16,3 0 1-16,22-4 1 0,-7 4 0 15,28 0 1-15,-15 4 0 16,12 3 1-16,-11 1 0 15,-1 14 0-15,-9 1 1 16,-5 18-1-16,-6-7 0 16,-11 15-2-16,0-4 1 15,-3 4-1-15,-1-4 0 16,15 4-1-16,-8-8 1 16,22-7-2-16,-11 0 0 15,22-16 0-15,-12-3 0 16,19-22 0-16,-18 7 0 0,20-8-1 15,-16 4 1-15,6 4 0 16,-3 0 1-16,-7 23-1 16,-8-1 1-16,-6 8-1 15,-4-3 0-15,4 18-7 16,-4-8 1-16,11 16-11 16,-8-12 1-16,29 1-3 15,-11-9 1-15,15-14-3 16,-11-4 1-16,52-7 6 15,-17-1 1-15</inkml:trace>
  <inkml:trace contextRef="#ctx0" brushRef="#br0" timeOffset="67618.5064">9257 4272 44 0,'-21'-4'22'0,"14"16"-25"0,7-12 52 0,-7 18-49 15,3-3 0-15,8 34 0 16,3-11 1-16,3 11-2 16,1-11 1-16,17-1-1 15,-7-10 1-15,22-12 0 16,-8-4 0-16,11-15 0 16,-15 0 0-16,5-22 1 15,-12 7 0-15,-9-37 0 16,-8 14 0-16,-29-7 0 15,5 12 1-15,-36-8-2 16,11 11 0-16,-11 15 0 16,10 4 0-16,12 26-1 15,6 0 1-15,18 27-1 16,3-8 1-16,40 4 0 16,-12-8 0-16,40-7 0 15,-15-4 1-15,29-22 0 16,-18-1 0-16,0-26 1 0,-14 8 1 15,-1-23 1-15,-6 11 0 16,-14-10 0-16,-7 10 0 16,-11-11-1-16,-4 15 0 15,-13 0-3-15,-1 8 0 16,-3 22-3-16,-4 4 1 16,1 42-1-16,-1-9 0 15,28 69-1-15,-6-30 1 16,14 44 0-16,-8-29 1 15,8 22 0-15,-4-26 0 0,-3 22 1 16,-1-26 0-16,-3-15 0 16,-3-15 1-16,-8-15 1 15,1-4 1-15,-18-23 0 16,3 1 1-16,-21-31-2 16,7 8 1-16,-10-34-1 15,7 12 1-15,6 3-2 16,1 4 0-16,25 3-2 15,3 9 1-15,35-16-6 16,-7 7 1-16,39-6-7 16,-10 6 0-16,49-7-2 15,-25 8 0-15,14-34 0 16,-21 15 1-16</inkml:trace>
  <inkml:trace contextRef="#ctx0" brushRef="#br0" timeOffset="68384.8842">11663 4159 59 0,'7'-34'29'0,"-28"15"-38"0,17 12 69 16,-28 7-58-16,8 0 1 16,-26 15-1-16,4-4 1 15,-17 27-5-15,10-15 1 16,4 14 2-16,10-11 0 15,4 16-3-15,10-8 1 16,14-12-1-16,1-3 0 0,31 0-1 16,-3-4 1-16,31 4-1 15,-10-4 1-15,24 15 1 16,-10-4 0-16,-7 16 1 16,-4-12 0-16,-20 7 1 15,-5-6 0-15,-34 2 0 16,2-6 1-16,-23-1-1 15,13-3 1-15,-21-8-4 16,11-4 1-16,-1-11-6 16,5 0 0-16,20-26-7 15,1 3 1-15,34-15-3 16,-3 8 0-16,36-37 1 16,-15 14 1-16</inkml:trace>
  <inkml:trace contextRef="#ctx0" brushRef="#br0" timeOffset="69615.7365">11949 3821 54 0,'-11'-12'27'0,"0"35"-34"0,11-19 63 16,-10 26-56-16,-1-4 1 15,4 38-1-15,-3-11 1 16,10 52-2-16,0-22 1 16,10 22 0-16,-6-26 0 15,3 19-2-15,3-19 0 16,-6 4-1-16,-1-19 1 15,-3-8-1-15,0-14 1 16,-3-12 0-16,-1-8 0 0,-10-25 1 16,7-1 1-16,-3-30 0 15,3 8 0-15,7-38-1 16,0 15 0-16,14 0 0 16,-7 11 0-16,17-3 0 15,-2 11 1-15,9 7 0 16,-6 8 1-16,0 23 1 15,-4-1 1-15,4 23 0 16,-4-11 1-16,3 22-1 16,-6-7 0-16,0 23-1 15,-4-12 0-15,11 4-1 16,-4-12 0-16,10 1-1 16,-2-4 0-16,6-23-1 15,-3-3 1-15,-1-16 0 16,-2 4 0-16,6-29-1 15,-3 10 0-15,-4-11-1 16,0 8 1-16,-14-12-1 0,0 8 1 16,-28-4 0-16,4 8 0 15,-26 7 1-15,12 4 1 16,-33 4 0-16,15-1 1 16,-18 5-1-16,14-1 1 15,4 1 0-15,10-1 0 16,11 1-2-16,3 3 1 15,29-11-2-15,-1 4 1 16,36-12-1-16,-7 8 1 16,14-11-1-16,-11 3 1 15,29-3 0-15,-18 7 1 0,7 4 1 16,-14 4 0-16,-8 14 0 16,-9 1 1-16,-12 11 0 15,-3-4 0-15,-14 20-1 16,0-9 1-16,-14 16-2 15,11-4 1-15,-4 7-2 16,0-7 0-16,24-4-1 16,-3-7 0-16,15-1-2 15,2-3 1-15,15-8-1 16,-7-3 0-16,7-16 1 16,-7 1 0-16,7-12 1 15,-18 4 0-15,3-8 2 16,-9 4 1-16,-1 1-1 15,-7 3 1-15,0 7-1 16,0 4 0-16,-10 16-1 0,3-1 0 16,3 15-1-16,-3-3 0 15,15-4-1-15,-5-4 0 16,22 0-1-16,-11-4 0 16,15-3 1-16,-8-5 0 15,0-14 0-15,-7 4 1 16,1-16 1-16,-12 4 1 15,-17-7 1-15,4 3 0 16,-22-7 0-16,7 8 0 16,-24 14-1-16,11 0 0 15,-29 27-1-15,21-4 1 0,-3 46-2 16,6-16 0-16,5 60 0 16,6-26 0-16,7 49-2 15,8-34 1-15,6 15-1 16,8-22 0-16,-7 11 0 15,3-23 0-15,3-11 2 16,-6-11 0-16,-8-16 3 16,1-11 0-16,-11-26 2 15,10 0 0-15,-31-33 0 16,7 3 0-16,-29-23-1 16,15 11 1-16,-4-3 0 15,7 8 0-15,11 3-2 16,3 7 1-16,18-6-6 15,4 6 0-15,45-18-10 16,-7 15 1-16,53-42-5 16,-21 20 1-16,53-42-2 0,-31 22 0 15,45-26 3-15,-36 31 0 16</inkml:trace>
  <inkml:trace contextRef="#ctx0" brushRef="#br0" timeOffset="69990.4055">14570 3625 44 0,'0'-23'22'0,"-4"31"-19"16,4-8 50-16,-10 26-52 15,3-3 1-15,-11 33-1 16,0-11 1-16,-13 83-3 16,9-34 1-16,-55 98 1 15,31-53 1-15,-46 76-1 16,32-61 0-16,-39 49-1 15,32-56 1-15,7 7-3 16,11-37 1-16,14-8-7 0,3-26 1 16,28-15-7-16,-3-12 0 15,32-60-3-15,-7 1 1 16</inkml:trace>
  <inkml:trace contextRef="#ctx0" brushRef="#br0" timeOffset="70801.0611">14986 4404 38 0,'-18'-45'19'0,"15"30"-11"16,3 15 36-16,0-8-40 15,0 4 0-15,-4 8 1 16,4 0 1-16,0 33-8 16,0-6 0-16,-3 33 5 15,-4-12 0-15,3 16-3 16,4-15 1-16,11 3-1 16,-8-11 1-16,15-7-2 15,-4-8 1-15,7-15 0 16,-3 0 1-16,-1-30-1 15,1 4 0-15,10-23 0 16,-6 7 1-16,-5-21-1 16,-3 10 1-16,-10-11 0 15,-1 11 0-15,-3 5 0 0,0 6 0 16,0 12 1-16,0 8 0 16,4 25-1-16,3-6 0 15,-4 33 0-15,-3-11 0 16,18 15-1-16,-14-12 1 15,13 5-3-15,1-8 1 16,10-8 0-16,-10-7 0 16,6-16-1-16,1 1 1 15,-4-19-1-15,-3 0 0 16,0-19 0-16,-1 8 1 16,4-27-1-16,-3 16 0 0,0-1-1 15,-8 8 0-15,8 15 0 16,0 4 1-16,3 7 0 15,-4 0 0-15,15 15-2 16,-14-3 1-16,17-4 0 16,-7-1 1-16,11-6-1 15,-11-1 0-15,11-19 2 16,-7 4 0-16,3-18 3 16,-10 10 1-16,-1-14 1 15,-6 7 1-15,-18-3-1 16,0 10 1-16,-25 8-2 15,8 4 1-15,-8 23-2 16,0-1 0-16,-10 42-1 16,10-11 0-16,-6 22-1 15,13-15 1-15,18 23-3 16,0-19 0-16,14-4-5 0,4-11 0 16,38-15-5-16,-10-4 0 15,32-8-3-15,-15-3 0 16,25-26 1-16,-21 3 0 15</inkml:trace>
  <inkml:trace contextRef="#ctx0" brushRef="#br0" timeOffset="71146.9175">16623 4464 56 0,'-11'-15'28'0,"-20"-23"-35"0,27 31 66 0,-21-8-57 16,8 3 1-16,-4 12-1 15,-1 0 1-15,-9 12-4 16,9-5 0-16,-9 27 2 15,-1-8 1-15,0 35-2 16,11-20 0-16,7 8-1 16,7-11 1-16,14-1-2 15,7-7 1-15,7-22-2 16,-3-1 0-16,17-14 0 16,-3-1 1-16,17-26 0 15,-10 8 0-15,-4-4 2 16,-3 4 1-16,-11 3 1 15,4 4 0-15,-18 19-1 16,4 0 1-16,-11 27-4 16,0-9 0-16,7 13-5 15,-4-9 0-15,25 4-8 16,-10-7 1-16,28-4-2 0,-7-3 1 16,14-39 1-16,-15 5 0 15</inkml:trace>
  <inkml:trace contextRef="#ctx0" brushRef="#br0" timeOffset="71431.2748">17261 4140 53 0,'-3'-60'26'0,"-18"64"-33"0,21-4 61 15,-14 11-54-15,7 0 1 16,-11 35-1-16,4-9 0 16,3 35 0-16,11-20 0 15,0 43 0-15,0-24 0 0,7 12 0 16,4-23 0-16,6 0-1 15,1-11 1-15,14-15 0 16,-14-8 0-16,17-22 0 16,-7 0 0-16,14-30-1 15,1 7 1-15,10-41-2 16,-11 14 0-16,11-10-3 16,-18 15 1-16,4-5-6 15,-11 13 0-15,7 10-3 16,-10 4 0-16,-4 4-1 15,-3 0 1-15</inkml:trace>
  <inkml:trace contextRef="#ctx0" brushRef="#br0" timeOffset="71583.8012">17614 4588 61 0,'-28'38'30'0,"14"14"-40"0,14-40 69 16,0 14-59-16,7-7 0 15,14 11-3-15,-3-4 1 16,10-3-4-16,-3-4 1 15,31-8-10-15,-7-3 1 16,33-16-3-16,-5-26 0 16</inkml:trace>
  <inkml:trace contextRef="#ctx0" brushRef="#br0" timeOffset="73654.1748">19512 4441 24 0,'0'0'12'0,"0"-22"-8"16,0 14 13-16,11 8-17 15,-4 0 0-15,7-3 4 16,-7-1 0-16,11 0-2 16,-4 4 0-16,0-11 4 15,0 3 0-15,0-3 1 16,-7 3 1-16,-3-7-1 16,-1 0 0-16,-10 0-2 15,4 4 1-15,-29 15-3 16,7-1 1-16,-21-6-3 0,11 3 0 15,-14 19-1-15,10-4 0 16,7 26-2-16,-3-11 1 16,17 11-2-16,8-7 1 15,20 4-1-15,1-12 1 16,24-3-1-16,-7-8 1 16,22-15-1-16,-8 0 1 15,4-23 2-15,-7 8 1 16,-11-22 1-16,0 3 0 15,-14 7 1-15,0 9 1 16,-7-1-1-16,4 4 1 0,-11 19-3 16,0-1 1-16,-4 20-4 15,-3-4 0-15,7 18-5 16,0-3 0-16,14-7-6 16,-7-9 1-16,32 1-4 15,-7-8 1-15</inkml:trace>
  <inkml:trace contextRef="#ctx0" brushRef="#br0" timeOffset="74015.1134">20271 4295 48 0,'17'-72'24'0,"-34"35"-24"15,17 29 46-15,-18-7-44 16,7 0 0-16,-20 15 0 16,9 0 1-16,-13 26-4 15,3-7 0-15,-6 37 2 16,9-10 1-16,8 21-2 0,4-14 0 15,17 7-1-15,0-7 0 16,21-15-1-16,-4-12 0 16,29-7-1-16,-7-4 1 15,7-30 0-15,-7 3 0 16,7-18 1-16,-11 8 1 16,11-35 2-16,-11 16 0 15,0 3 1-15,-3 8 0 16,-7 8 0-16,-4 3 1 15,0 34-2-15,-3-4 1 16,-1 27-4-16,-6-8 1 16,3 11-6-16,-3-11 0 0,17 16-8 15,-14-16 0-15,28-15-2 16,-6-4 0-16,2-30 0 16,-6 4 1-16</inkml:trace>
  <inkml:trace contextRef="#ctx0" brushRef="#br0" timeOffset="74180.5372">20923 3900 54 0,'-35'7'27'0,"10"4"-50"16,22-11 63-16,3 12-47 15,0-5 0-15,7 1-17 16,3-1 1-16,1 1 26 15,3-1 0-15</inkml:trace>
  <inkml:trace contextRef="#ctx0" brushRef="#br0" timeOffset="74915.38">21646 4520 47 0,'4'-18'23'0,"-4"3"-18"0,0 15 50 15,-4-19-51-15,1 4 0 16,-15-8 2-16,1 4 0 16,-15-3-9-16,0 7 1 15,-14 11 4-15,7 0 0 16,-13 27-3-16,9-4 0 15,-3 22-1-15,8-11 0 16,6 26-1-16,11-14 1 16,21-8-1-16,0-4 0 15,31-11 0-15,-9-4 1 0,30-23-1 16,-2 1 1-16,17-31 0 16,-18 12 1-16,11-46 1 15,-14 16 1-15,14-27 0 16,-14 19 1-16,7-23 0 15,-18 23 0-15,-14-7 1 16,-3 18 1-16,-22 19-3 16,1 8 1-16,-18 45-3 15,3-4 0-15,-7 49-5 16,1-15 0-16,10 34-8 16,7-23 0-16,17 23-2 15,1-19 1-15,13-15 0 16,-6-12 0-16</inkml:trace>
  <inkml:trace contextRef="#ctx0" brushRef="#br0" timeOffset="82136.4814">22694 3877 23 0,'4'-8'11'0,"3"-22"-2"0,-4 23 11 15,8-8-15-15,-8 3 1 16,12-10 5-16,-8 7 0 16,-4 0-13-16,1 3 1 15,-4 1 9-15,0 4 0 16,-4 25-4-16,1-2 1 0,-15 48-3 16,7-16 1-16,-31 69-3 15,10-30 1-15,-31 78-1 16,17-44 1-16,-11 55-1 15,22-48 1-15,-18 27-2 16,11-39 1-16,10-10-4 16,4-27 0-16,24-19-5 15,1-11 1-15,21-27-6 16,-8-7 1-16,40-41-2 16,-19 0 0-16</inkml:trace>
  <inkml:trace contextRef="#ctx0" brushRef="#br0" timeOffset="82571.6441">23001 3918 50 0,'-3'-41'25'0,"-1"37"-32"16,4 4 53-16,-3 15-45 0,-5-3 0 16,-6 36 0-16,0-10 0 15,-10 56-2-15,9-15 1 16,-9 27 0-16,6-27 1 15,-3 7-2-15,10-18 1 16,4 0-1-16,4-20 1 16,17-14-1-16,-7-7 0 15,25-20 0-15,-11 1 1 16,11-31-1-16,-1 4 1 16,12-22-1-16,-12 7 1 15,12 4 0-15,-8 4 0 0,-7 7 0 16,-3 8 0-16,-7 11 1 15,-4 0 0-15,-25 22 0 16,8 1 1-16,-29 22-1 16,4-11 1-16,-4 3-1 15,7-7 0-15,-17 1-1 16,7-9 0-16,-1-3-5 16,5-4 1-16,9-4-7 15,5-3 0-15,34 3-4 16,-6-3 0-16,28-12 0 15,-15 0 1-15</inkml:trace>
  <inkml:trace contextRef="#ctx0" brushRef="#br0" timeOffset="82902.6769">23576 4456 49 0,'0'-18'24'0,"-21"-12"-27"0,14 22 57 15,-14-3-53-15,3-1 1 16,-14 16-1-16,4 0 1 15,-14 11-3-15,10-4 0 16,-7 23 2-16,11-7 0 16,0 6-2-16,7-3 1 15,21 1-1-15,0-9 0 16,21-11-1-16,-4-3 1 16,22-12-1-16,-11 4 0 15,15-15 1-15,-8 0 0 0,-7 8 1 16,1-1 1-16,-15 8 1 15,0 0 0-15,-14 15 0 16,0-4 0-16,-14 19-2 16,7-7 1-16,3 11-6 15,1-8 0-15,17-7-7 16,0-4 0-16,28-11-4 16,-14 0 1-16,22-31 0 15,-15 5 1-15</inkml:trace>
  <inkml:trace contextRef="#ctx0" brushRef="#br0" timeOffset="83187.1236">24084 4261 61 0,'-3'-12'30'0,"-15"12"-42"15,14 0 70-15,-13 8-57 16,6 0 1-16,-21 18-2 0,11-7 1 16,-7 15-3-16,7-8 1 15,3 12 0-15,8-8 1 16,10 7-2-16,0-7 0 15,14 0 0-15,0-7 1 16,4-4 0-16,-8-4 0 16,1 4 1-16,-4-4 0 15,-11-4 0-15,1-3 1 16,-22 7-1-16,4-4 1 16,-18 4-3-16,7-4 0 15,4-3-6-15,7-4 1 0,17-4-7 16,1 0 0-16,28-15-2 15,-4 3 0-15</inkml:trace>
  <inkml:trace contextRef="#ctx0" brushRef="#br0" timeOffset="83472.6727">24148 4505 42 0,'28'4'21'0,"0"-8"-20"16,-21 1 42-16,14-1-42 16,-3 0 0-16,7-11 0 15,-4 4 0-15,18-12-2 16,-8 4 1-16,15-15 1 15,-14 8 1-15,3-4-1 16,-7 4 1-16,-17-1 1 16,-4 9 0-16,-28 2 0 15,3 5 0-15,-13 15-1 16,-1 0 1-16,-18 33-1 16,12-7 0-16,-1 23-2 0,11-15 1 15,13 26-4-15,8-8 0 16,25-11-4-16,-7-7 0 15,42-8-6-15,-15-7 1 16,54-27-4-16,-21 4 1 16,34-38 0-16,-23 8 1 15</inkml:trace>
  <inkml:trace contextRef="#ctx0" brushRef="#br0" timeOffset="83713.2373">25432 3757 43 0,'14'-110'21'0,"-11"58"-14"0,1 40 48 0,-8 1-52 15,1 4 0-15,-11 29 2 16,7-7 1-16,-22 57-6 16,15-16 0-16,-35 87 4 15,21-41 1-15,-22 71-2 16,12-41 0-16,-15 44-1 16,17-40 1-16,5 11-4 15,9-38 0-15,1-8-6 16,4-25 1-16,10-12-10 15,3-15 0-15,22-19-2 16,-4-4 0-16,14-41-1 16,-14 0 0-16</inkml:trace>
  <inkml:trace contextRef="#ctx0" brushRef="#br0" timeOffset="85394.2249">26451 4694 36 0,'-28'3'18'0,"7"-6"-13"0,17-1 39 0,4 0-42 16,0 0 1-16,0 4-1 16,0 0 1-16,14 8-4 15,1-4 0-15,20-8 2 16,-10 0 0-16,17-7-1 16,-3 3 0-16,7-18 0 15,-15 7 1-15,5-11-1 16,-12 7 0-16,-13-11 1 15,-4 4 1-15,-25 4-1 16,8 3 1-16,-40 8-1 16,15 4 0-16,-21 19-1 15,13-1 1-15,4 8-1 16,11-3 1-16,14 21-2 16,7-3 1-16,32-3 0 15,-8-5 0-15,33-18 0 0,-4 0 1 16,35-23-1-1,-18 4 1-15,11-45-1 0,-21 18 1 16,11-22 0-16,-11 16 1 16,-11-16-1-16,-10 15 0 15,-15-19 1-15,-2 11 0 16,-26 9-1-16,7 10 0 16,-13 15-1-16,6 8 0 15,-6 42-1-15,2-5 1 16,-2 61-1-16,6-15 0 15,8 33-2-15,-4-22 1 16,14 4-2-16,-4-19 0 16,22 0 0-16,-4-19 1 0,21-22 0 15,-6-4 0-15,10-19 2 16,-15 0 1-16,8-23 2 16,-7 4 0-16,-11-7 0 15,-7 3 0-15,0 8-1 16,-7 4 0-16,4 11-1 15,-8 0 0-15,4 8-1 16,4-1 1-16,7 12-2 16,-4-4 0-16,21-8 0 15,-10-3 0-15,14-8 0 16,-11 1 0-16,4-16 1 16,-11 4 1-16,-11 0 1 15,1 3 1-15,-25-14 1 16,7 7 0-16,-32 8 0 0,11 4 0 15,-22 18-1-15,19 0 0 16,-8 30-2-16,11-10 1 16,17 6-4-16,4-7 0 15,32 8-6-15,-4-8 1 16,39-4-5-16,-14-3 0 16,24-19-2-16,-13-1 0 15</inkml:trace>
  <inkml:trace contextRef="#ctx0" brushRef="#br0" timeOffset="85575.5143">27880 4400 63 0,'-74'23'31'0,"7"14"-46"0,53-29 70 0,-7 22-56 16,7 0 1-16,-1 19-2 16,8-12 1-16,18 9-2 15,0-12 1-15,34-4-5 16,-2-8 0-16,24-14-7 15,-7-1 0-15,24-18-2 16,-13 3 1-16</inkml:trace>
  <inkml:trace contextRef="#ctx0" brushRef="#br0" timeOffset="85785.0416">28519 3952 58 0,'-22'-11'29'0,"5"18"-37"15,17-7 60-15,-7 27-51 0,-4-8 0 16,1 30-1-16,-1-8 1 16,4 49-2-16,-4-22 0 15,1 37-2-15,-4-26 0 16,3 23-4-16,0-27 1 16,-6 8-4-16,10-19 0 15,0-11-6-15,-4-12 0 16</inkml:trace>
  <inkml:trace contextRef="#ctx0" brushRef="#br0" timeOffset="85919.3989">28187 4754 42 0,'-4'-53'21'0,"22"8"-27"0,-14 34 37 0,17-4-32 16,-4-1 1-16,29-2-1 16,-10 3 1-16,34 0-2 15,-21 3 0-15,33 12-9 16,-26 0 1-16</inkml:trace>
  <inkml:trace contextRef="#ctx0" brushRef="#br0" timeOffset="87480.9473">29044 4385 48 0,'-14'-41'24'0,"11"18"-21"16,3 15 42-16,-11 8-44 15,7 0 0-15,1 34 1 16,3-7 0-16,-14 40-3 15,10-14 0-15,-6 34 1 16,3-23 1-16,-7 11-1 0,6-15 1 16,5 4-1-16,-1-11 0 15,1-12 0-15,3-11 0 16,0-30 0-16,0 0 0 16,10-19 0-16,12 4 0 15,13-26-1-15,-10 3 1 16,31-22-1-16,-14 15 1 15,18-4-1-15,-14 11 1 16,0 5-1-16,-18 6 1 16,-3 20 1-16,-7 3 0 15,-18 19 0-15,0-4 0 0,-7 16 0 16,3-5 0-16,4 20-1 16,0-12 0-16,18 4-1 15,-8-4 0-15,26-12-1 16,-5-2 0-16,5-16 1 15,-15 0 0-15,3-19 0 16,1 4 1-16,-7-15 0 16,-1 3 1-16,-17-7 0 15,0 8 0-15,-35-4 0 16,7 7 0-16,-29 4-2 16,19 4 1-16,-12 19-2 15,8 0 1-15,14 22-1 16,10-7 0-16,22 0-1 15,-1-4 1-15,43-4 0 16,-11-3 0-16,18-12 1 0,-3 0 1 16,20-30 2-16,-10 8 0 15,18-23 1-15,-25 12 0 16,14-35 0-16,-21 19 1 16,-4-14 0-16,-7 14 1 15,-17 0-2-15,-4 12 0 16,-25 7-1-16,8 4 0 15,-18 26-2-15,-4 0 1 16,-10 57-2-16,10-15 0 16,0 37-1-16,8-19 1 15,13 27-2-15,1-19 0 16,34 4 0-16,-13-19 0 0,38-8 0 16,-10-11 0-16,14-15 1 15,-14-3 0-15,-4-24 2 16,-6 5 0-16,-8-12 2 15,0 4 1-15,-10 0 0 16,-8 0 0-16,-10 19-1 16,0-1 1-16,-7 24-1 15,-3-5 0-15,20 16-3 16,-3-8 1-16,18 0-1 16,-14-7 0-16,38-4 0 15,-14-4 0-15,29-12 0 16,-11 1 1-16,10-15 1 15,-20 3 0-15,6-7 1 16,-10 4 0-16,-11 0 0 16,4-1 1-16,-25 24-1 0,7-5 0 15,-25 42-2-15,11-8 0 16,-7 31-2-16,7-16 0 16,-3 27-1-16,-8-19 0 15,8 23-1-15,3-23 1 16,-11 3 0-16,4-14 1 15,3 4 1-15,-6-16 1 16,-8-11 1-16,4-4 0 16,-11-26 1-16,-3 0 0 15,-11-30 0-15,4 8 0 16,-11-20-1-16,22 12 0 0,-8-4-1 16,14 8 1-16,15 0-1 15,-4 7 0-15,35-4-4 16,-11 4 1-16,40-11-7 15,-11 8 0-15,38-5-4 16,-17 5 0-16,25-23-2 16,-18 11 0-16,7-11 3 15,-28 11 0-15</inkml:trace>
  <inkml:trace contextRef="#ctx0" brushRef="#br0" timeOffset="88892.8082">31450 4295 12 0,'-3'-34'6'0,"6"22"-10"0,-3 12 12 16,0 0-13-16,0 0 0 15</inkml:trace>
  <inkml:trace contextRef="#ctx0" brushRef="#br0" timeOffset="89432.9166">31482 4219 20 0,'-7'-3'10'0,"14"-9"-5"16,-7 12 20-16,3-7-18 16,4 3 0-16,-7 4 6 15,0 0 0-15,-7 8-16 16,4-5 1-16,-11 39 10 15,10-8 0-15,-13 26-4 16,10-11 1-16,-18 26-4 16,7-15 1-16,-3 23-3 15,3-19 0-15,-3 4-2 16,4-16 0-16,-1 9-1 16,7-13 1-16,-6-6-1 0,-1-8 0 15,11-15 2-15,-7-4 1 16,3-23 3-16,4 4 0 15,14-18-1-15,0 3 1 16,18-15 0-16,-4 4 1 16,39-4-1-16,-10 12 0 15,6-16-1-15,-17 8 0 16,31-15 1-16,-10 7 0 16,0-7 0-16,-10 11 1 15,-4-11 0-15,-11 11 1 16,-17-11-1-16,-11 11 1 0,-25 11-1 15,11 5 0-15,-39 18-2 16,14 0 1-16,4 33-2 16,0-6 1-16,10 33-2 15,1-19 1-15,24 8-3 16,7-11 0-16,70-8-2 16,-13-7 1-16,77-20-5 15,-35 1 0-15,92-38-6 16,-50 8 0-16,88-46 0 15,-73 23 0-15</inkml:trace>
  <inkml:trace contextRef="#ctx0" brushRef="#br0" timeOffset="103424.6251">2850 5341 31 0,'0'-15'15'0,"7"3"3"16,-7 12 16-16,4-18-28 16,0 3 1-16,-4 3 2 15,0 1 1-15,-8 7-12 16,-2 0 1-16,-18 16 7 15,7-5 1-15,-22 31-4 0,8-12 0 16,-4 46-1-16,11-20 0 16,0 58-2-16,-1-24 0 15,19 16 0-15,-4-23 0 16,28 0-2-16,-11-15 1 16,33-23-5-16,-5-7 0 15,40-27-10-15,-11-3 1 16,32-34-4-16,-25 8 1 15</inkml:trace>
  <inkml:trace contextRef="#ctx0" brushRef="#br0" timeOffset="104445.1669">3708 5457 45 0,'-4'-3'22'0,"-10"-9"-21"15,14 12 39-15,0 0-38 16,0 0 0-16,0 0 1 16,0 0 1-16,0 8-5 15,0-1 1-15,7 31 2 16,0-8 1-16,4 30-1 15,-1-11 0-15,-3 23-1 16,-3-16 0-16,6 12-1 16,-2-15 1-16,-1-8-1 15,3-4 1-15,-6-14-1 0,-1-5 1 16,1-11-1-16,3-3 1 16,0-27-1-16,-4 4 1 15,1-23-1-15,-4 5 1 16,7-1-2-16,-3 7 1 15,6 1-1-15,4 7 0 16,7 12-1-16,-3-1 1 16,14 12-2-16,0-4 1 15,13 4 0-15,-6-1 0 16,21-10-1-16,-14-1 1 0,7 1 0 16,-11-1 1-16,-6-11 1 15,-12 4 1-15,-3-11 1 16,-6 7 0-16,-26-11 1 15,4 8 0-15,-21-1 0 16,6 4 1-16,-13 30-2 16,7-3 0-16,-4 30-1 15,8-8 1-15,6 26-2 16,7-11 0-16,11 16-1 16,0-16 1-16,21 0-4 15,-6-11 0-15,34-8-5 16,-14-7 0-16,29-15-7 15,-8-1 1-15,11-14-2 16,-14 4 1-16</inkml:trace>
  <inkml:trace contextRef="#ctx0" brushRef="#br0" timeOffset="104685.4999">4918 5766 49 0,'-4'-49'24'0,"-21"23"-24"0,18 18 52 15,-7-11-49-15,0 4 0 16,-10 4 0-16,2 0 1 16,-13 26-5-16,10-4 0 15,1 34 3-15,3-11 1 16,3 15-3-16,4-11 1 16,24 14-3-16,-3-10 1 0,29-1-5 15,-12-15 1-15,33-10-7 16,-15-5 1-16,25-11-7 15,-17 0 1-15</inkml:trace>
  <inkml:trace contextRef="#ctx0" brushRef="#br0" timeOffset="105001.4804">5285 5800 49 0,'-11'-23'24'0,"0"12"-14"16,11 11 43-16,-3 4-51 15,-1-1 0-15,1 9 0 16,3-1 0-16,3 19-4 15,-3-7 0-15,14 14-1 16,-6-7 1-16,27 8-3 16,-10-12 0-16,17-10 0 0,-10-5 0 15,21-11 1-15,-11 0 1 16,0-19 2-16,-10 4 1 16,3-19 3-16,-10 11 1 15,-11-22 0-15,-7 11 1 16,-25-18 1-16,8 10 0 15,-22 9-3-15,7 6 1 16,-17 16-7-16,10 0 1 16,-6 22-13-16,6-4 1 15,21 20-4-15,1-8 1 16,6 3-1-16,1-7 0 16</inkml:trace>
  <inkml:trace contextRef="#ctx0" brushRef="#br0" timeOffset="106232.1368">5958 5807 40 0,'11'-15'20'0,"-4"-19"-23"0,-3 27 45 15,-1-4-40-15,4-1 1 16,-7-14 2-16,0 3 1 15,-7 5-7-15,4 3 1 16,-4 3 5-16,3 5 0 16,-7-1-2-16,4 1 1 15,-7 3-2-15,7 0 0 16,-7 8-1-16,7 0 0 16,-7 3-1-16,7-3 1 0,-14 0-1 15,3-1 1-15,-10 13-2 16,0-5 1-16,-4 19 0 15,7-7 0-15,-7 29-1 16,11-10 0-16,21 14-1 16,0-11 1-16,25 0-1 15,-4-11 0-15,18-11-1 16,-7-8 1-16,17-23 0 16,-7 5 1-16,8-24 1 15,-8 5 0-15,-3-16 2 16,-7 12 1-16,-18-1 0 15,0 9 1-15,-11 10-1 16,1 0 1-16,-11 35-2 16,3-8 1-16,-6 48-2 15,3-18 0-15,7 49-2 16,0-26 1-16,3 18-1 0,1-19 1 16,-8 8 0-16,1-15 0 15,-4-7 0-15,0-12 1 16,0-15-1-16,-1-7 1 15,-2-20-1-15,3-3 1 16,7-30-1-16,0 8 0 16,7-46-3-16,-4 15 0 15,26-26 0-15,-8 15 1 16,25-18-1-16,-15 21 1 16,22-10-1-16,-10 14 1 15,3 5 1-15,-8 10 0 0,5-3 0 16,-15 11 0-16,4-7 0 15,-8 11 1-15,-2 19 1 16,-5 3 0 0,-6 49 3-1,3-7 0-15,-7 8 0 16,3-8 1-16,1 7-1 16,0-11 0-16,3-11-2 15,0-4 1-15,11-8-3 16,-4-3 1-16,14-15-1 15,-10 3 0-15,3-25 0 16,-7 6 0-16,0-14 0 16,-3 11 1-16,-4 3-1 15,-7 9 1-15,-7 18-1 16,0 0 1-16,0 22 0 0,0-3 0 16,0 15-1-16,0-4 1 15,14 4-1-15,-7-8 1 16,18-7-3-16,-4-4 0 15,18-11-2-15,-7-1 0 16,3-21-1-16,-3 3 1 16,-1-8-1-16,1 4 1 15,-7 0 1-15,-7 4 1 16,-8 23 3-16,1-4 0 16,-8 18 1-16,1-3 1 0,-4 11-1 15,0-7 1-15,10 3-5 16,-6-7 1-16,6-8-9 15,1 0 0-15,17-14-6 16,-7-1 1-16,11-15-2 16,-11 4 1-16,-7-19 1 15,8 4 1-15</inkml:trace>
  <inkml:trace contextRef="#ctx0" brushRef="#br0" timeOffset="106382.3852">7267 5412 73 0,'-7'0'36'0,"14"-37"-65"16,-3 29 88-16,10-7-70 15,-7 4 1-15,18-4-18 16,-8 3 0-16,8 12 30 16,-4 0 0-16</inkml:trace>
  <inkml:trace contextRef="#ctx0" brushRef="#br0" timeOffset="107057.5283">7525 5721 48 0,'-7'-8'24'0,"17"-14"-22"0,-3 14 44 0,4-7-45 16,-1 4 1-16,19-8 1 16,-8 4 0-16,7 4-3 15,0-1 1-15,4 12 2 16,0 0 1-16,-7 38-1 16,-4-8 0-16,-4 23-1 15,-6-12 1-15,-15 27-2 16,4-15 1-16,-21 7-1 15,4-11 0-15,-15 3-1 16,4-14 1-16,-4-8-1 16,7-4 0-16,-7-14-1 15,11-5 1-15,4-14-1 16,6-1 0-16,7-3-2 16,-3 3 1-16,22 1 0 15,-1 3 0-15,21 4 0 0,-3 0 1 16,17-7 0-16,-10-1 0 15,28-11 0-15,-14 4 0 16,17-15-1-16,-13 8 1 16,6-9 0-16,-17 9 0 15,-7-12 0-15,-11 11 0 16,-3-3 1-16,-7 7 0 16,-15-7 2-16,1 3 0 15,-11-14 0-15,3 7 1 16,-14 3 0-16,1 5 1 0,-11 14-2 15,6 4 1-15,-9 35-1 16,6-9 0-16,4 27-2 16,3-11 1-16,25 18-2 15,-3-15 1-15,24 12-4 16,-7-15 1-16,36-8-6 16,-15-8 1-16,25-14-7 15,-18 0 0-15,29-24-2 16,-18 5 0-16,3-23 1 15,-13 8 0-15</inkml:trace>
  <inkml:trace contextRef="#ctx0" brushRef="#br0" timeOffset="107778.4638">9320 5375 48 0,'0'-46'24'0,"7"16"-22"0,0 23 55 16,-7-8-53-16,0 0 1 15,0 15 1-15,0 0 0 0,-7 19-9 16,7-4 1-16,-3 34 5 16,-1-12 1-16,1 31-5 15,-1-15 0-15,8 14-8 16,-1-10 0-16,11 7-8 16,-3-15 1-16,3 3-3 15,-7-10 0-15</inkml:trace>
  <inkml:trace contextRef="#ctx0" brushRef="#br0" timeOffset="107913.9078">9278 6191 65 0,'-14'0'32'0,"14"-11"-48"16,0 11 68-16,7-11-59 16,-3 3 0-16,13-3-20 15,-6 3 1-15,13 1 26 16,-2-1 0-16</inkml:trace>
  <inkml:trace contextRef="#ctx0" brushRef="#br0" timeOffset="108214.5925">9917 5247 60 0,'-7'-30'30'0,"10"22"-30"0,-3 8 59 15,18 4-60-15,-8 0 1 16,26 37 1-16,-12-11 0 0,19 57-1 16,-8-20 1-16,4 46 0 15,-11-26 0-15,-21 26 1 16,4-27 1-16,-29 42 0 16,4-34 0-16,-36 19-1 15,12-26 1-15,-22 18-4 16,14-26 0-16,-21-11-11 15,17-16 0-15,-20-10-7 16,17-8 0-16,-14-46-2 16,14 1 0-16</inkml:trace>
  <inkml:trace contextRef="#ctx0" brushRef="#br0" timeOffset="122117.0252">1926 8137 53 0,'-14'-19'26'0,"14"19"-10"16,0 0 26-16,0 0-39 15,0 0 1-15,0 15 0 16,0-4 1-16,0 34-7 16,0-7 0-16,0 33 4 0,0-14 1 15,-14 29-4-15,7-14 1 16,-21 18-6-16,14-22 1 16,-4 0-9-16</inkml:trace>
  <inkml:trace contextRef="#ctx0" brushRef="#br0" timeOffset="124308.9436">2801 7188 11 0,'-74'4'5'0,"25"53"-15"15,31-27 6-15</inkml:trace>
  <inkml:trace contextRef="#ctx0" brushRef="#br0" timeOffset="124923.0946">1686 8231 63 0,'-21'-42'31'0,"7"27"-27"0,14 11 63 31,4 8-67-31,-1-4 1 15,22 19 0-15,-4-4 1 16,18 23-3-16,-4-8 1 16,18 4 0-16,-11-8 1 15,25 8-3-15,-21-8 1 16,11 8-7-16,-15-4 0 16,-3-3-9-16,-4-5 0 15,-7 5-3-15,-7-9 1 16,-35 5 0-16,4-4 0 15</inkml:trace>
  <inkml:trace contextRef="#ctx0" brushRef="#br0" timeOffset="125104.7691">1637 8630 55 0,'-85'-19'27'0,"85"19"-34"16,0 0 63-16,28-12-51 16,-6 1 0-16,34-11 2 15,-7 3 0-15,29-30-10 16,-22 11 1-16,36-14 4 15,-25 14 1-15,18-7-12 16,-18 11 0-16,7 4-9 16,-14 7 1-16,-25 8-3 15,-3 0 1-15</inkml:trace>
  <inkml:trace contextRef="#ctx0" brushRef="#br0" timeOffset="126560.0371">3750 8242 60 0,'-14'-49'30'0,"3"-7"-29"15,11 41 63-15,-21-27-64 16,0 12 0-16,-18-11 0 16,7 11 0-16,-24 3-1 15,7 5 1-15,-4 29-1 16,7 1 0-16,3 44-1 0,8-10 1 15,14 52 0-15,3-23 0 16,18 20-1-16,0-20 1 16,32-7-1-16,-11-11 1 15,25-31 0-15,-14-3 0 16,31-30 1-16,-10 0 0 16,0-53 1-16,-10 15 1 15,-1-27 0-15,-3 16 0 16,-22-26-1-16,-3 18 1 15,-24-3-2-15,3 18 1 16,-11 30-3-16,4 4 1 16,-7 46-1-16,10-5 0 15,8 61 0-15,-4-15 1 0,24 15-1 16,-2-19 1-16,16 3 0 16,-3-18 1-16,8-11-1 15,-4-8 1-15,6-26 0 16,-9 0 0-16,-1-35 0 15,-7 9 0-15,-3-16 1 16,-4 8 0-16,-11-4 0 16,1 8 1-16,-4 15-2 15,0 3 1-15,0 31-1 16,0-5 0-16,17 20-1 16,-3-8 0-16,18 8-1 15,-7-4 1-15,28-27 0 16,-14 1 1-16,10-20 0 15,-7 1 0-15,-3-19 1 0,-7 8 0 16,-14-16 1-16,-4 8 1 16,-28-19-1-16,3 11 1 15,-38 1-1-15,17 10 1 16,-25 23-3-16,15 1 0 16,0 40-1-16,10-10 1 15,21 33-1-15,4-15 0 16,36 0-2-16,-8-11 1 15,46-15-1-15,-14 0 1 16,17-31-1-16,-10 9 0 16,4-39 1-16,-18 8 0 0,10-26 4 15,-14 15 0-15,-10-26 2 16,-4 18 0-16,-21-11 0 16,-3 19 1-16,-8 11-2 15,1 8 1-15,-11 33-3 16,3 1 1-16,-3 48-2 15,7-11 1-15,11 57-2 16,-1-27 1-16,4 49-1 16,0-26 1-16,4 19-1 15,-1-27 1-15,-3 12 0 16,-3-20 0-16,-4-10 0 16,0-16 0-16,-7-18 0 15,3-8 1-15,-10-22 0 16,7-1 0-16,-7-52-2 15,7 11 0-15,7-45-2 0,0 19 0 16,14-19-1-16,0 19 1 16,21 3 0-16,-10 12 0 15,18 15 3-15,-12 7 0 16,22 20 2-16,-10 3 0 16,-1 18-1-16,-3-3 0 15,-11 1-8-15,-3-5 0 16,-1-7-8-16,-3-1 1 15,8-18-3-15,-8 4 0 16,-11-15-1-16,1 3 0 16,-18-37 27-1,-78 49-9 1,145-50 14-16,-77 9 0 0,2 10 0 16,1 12 1-16,11 8-5 15,-1 3 0-15,36 8-23 16,-7-1 1-16,31 1-6 15,-13 3 0-15</inkml:trace>
  <inkml:trace contextRef="#ctx0" brushRef="#br0" timeOffset="127296.3567">5270 8238 57 0,'-10'-26'28'0,"13"22"-34"15,-3 4 59-15,11 11-53 16,-4-3 1-16,11 41 0 15,-4-12 0-15,0 27-1 16,0-15 0-16,4 19 0 16,-8-19 1-16,18-4-1 15,-6-11 0-15,9-11 0 16,-6-8 1-16,24-27-1 16,-17 5 0-16,7-23 1 15,-11 3 1-15,-7-33-1 16,-3 15 0-16,-7-8 0 15,-8 16 1-15,-6 7 0 16,-4 7 0-16,3 27 0 16,1-4 0-16,-1 34 1 15,4-4 0-15,7 26-1 0,-3-14 1 16,10-1-2-16,0-7 1 16,11-4-2-16,-8-7 1 15,11-12-1-15,-6-4 0 16,6-22 0-16,0 4 0 15,0-12-1-15,-7 8 1 16,1-7-1-16,-5 7 0 16,4 7 0-16,-3 5 1 15,-7 18-1-15,3-4 0 16,-4 19-6-16,4-7 0 16,11-1-9-16,-7-3 1 0,31-23-3 15,-14 0 0-15,4-18-2 16,-11 3 1-16</inkml:trace>
  <inkml:trace contextRef="#ctx0" brushRef="#br0" timeOffset="127431.7444">6308 7937 75 0,'-32'-30'37'0,"-14"23"-56"16,39 3 86-16,-4 8-76 16,4-4 1-16,4 15-20 15,3-4 1-15,32 4 26 16,-8 0 1-16,15-4-20 15,-4-3 0-15</inkml:trace>
  <inkml:trace contextRef="#ctx0" brushRef="#br0" timeOffset="127821.0277">6717 7723 73 0,'-46'-30'36'0,"14"75"-51"0,29-38 83 15,-8 27-67-15,1-8 0 16,3 42 0-16,3-15 0 15,4 45-2-15,0-19 0 16,14 19 0-16,0-23 1 16,4 11-1-16,-8-22 0 15,5 4 0-15,-8-15 0 16,3-12 0-16,-6-7 1 0,-4-34 0 16,0 0 0-16,17-38-1 15,-10 8 0-15,11-34-2 16,-4 12 1-16,11 3-1 15,-4 11 1-15,18 19 0 16,-7 4 1-16,6 27 2 16,-9-1 1-16,6 26 2 15,-10-10 0-15,-1 14 0 16,-6-3 1-16,-4-4-8 16,-3-8 1-16,3 0-13 15,-7-7 0-15,28-26-4 16,-10 3 0-16,6-26-3 15,-6 7 1-15</inkml:trace>
  <inkml:trace contextRef="#ctx0" brushRef="#br0" timeOffset="127926.0994">7239 7915 73 0,'-18'-12'36'0,"18"16"-58"0,0-4 85 16,4 0-72-16,-1 0 1 15,19 4-23-15,-5 0 0 16,26 11 32-16,-15 0 1 15</inkml:trace>
  <inkml:trace contextRef="#ctx0" brushRef="#br0" timeOffset="128721.4064">7772 8408 57 0,'-21'-27'28'0,"21"23"-29"16,0 4 53-16,0 8-52 15,0 0 0-15,7 25-1 0,3-3 0 16,11 19 0-16,-10-11 1 16,28 3-2-16,-11-7 1 15,32-7-1-15,-18-5 1 16,4-14 1-16,-11-1 0 15,-6-18 0-15,-1 3 1 16,-21-18 0-16,-4 4 0 16,-31-9 0-16,7 9 0 15,-35-20-1-15,13 12 1 16,-38-22-1-16,25 14 0 16,-18 0 1-16,21 8 0 0,10 4 0 15,8 7 0-15,21 0 0 16,7 4 1-16,42 0-1 15,-10 0 1-15,35-7 0 16,-14 3 0-16,38-4 0 16,-13 4 1-16,3 8 0 15,-21 0 0-15,-11 3 2 16,-6 1 0-16,-26 22 0 16,4-4 0-16,-21 27-1 15,-3-8 0-15,-8 23-1 16,7-12 0-16,8 4-2 15,-4-11 0-15,21-4-2 16,0-7 1-16,28-20 0 16,-10 1 0-16,25-34-1 15,-12 7 0-15,12-22 0 16,-15 11 0-16,8-3 1 16,-12 10 0-16,1 20 0 0,-14 3 0 15,-8 38-1-15,-6-8 0 16,7 27-9-16,-4-12 0 15,18 20-10-15,-1-12 1 16,33 3-2-16,-18-10 0 16,49-12-1-16,-17-8 0 15</inkml:trace>
  <inkml:trace contextRef="#ctx0" brushRef="#br0" timeOffset="129488.0017">9920 8344 63 0,'-3'-8'31'0,"17"8"-45"16,-14 0 71-16,17 15-58 16,-3-4 1-16,15 16-1 15,-8-8 1-15,7 7 0 16,-7-4 1-16,14-3-1 16,-10-4 0-16,3-11 1 0,-6 0 0 15,-5-19-1-15,-3 4 1 16,-21-27-2-16,4 12 1 15,-25-16-1-15,3 12 0 16,-25-15-2-16,15 11 1 16,-7 11 0-16,10 5 0 15,11 25 1-15,3-3 0 16,25 22 0-16,-3-7 1 16,35-8 0-16,-11 1 1 15,35-20 0-15,-13 4 1 16,20-22-1-16,-17 3 1 0,-7-22 1 15,-4 8 1-15,-6-20-1 16,-12 8 1-16,-13-7 0 16,-4 14 0-16,-25 5-1 15,8 7 0-15,-22 26-3 16,7 0 1-16,-13 46-2 16,13-9 1-16,11 80-1 15,3-22 0-15,22 63 0 16,-1-41 1-16,22 56 0 15,0-45 0-15,-7 8 0 16,-8-34 0-16,-10 7 0 16,4-22 0-16,-22-8 1 15,8-18 0-15,-26-23 0 16,8-8 0-16,-32-30 0 16,22 4 1-16,-33-49-2 0,11 12 1 15,-10-39-2-15,13 20 1 16,8-4-2-16,10 15 1 15,29-4-6-15,-1 11 1 16,54-11-9-16,-12 11 1 16,86-33-4-16,-32 22 1 15,56-19-2-15,-35 19 0 16</inkml:trace>
  <inkml:trace contextRef="#ctx0" brushRef="#br0" timeOffset="130103.2608">11663 8336 69 0,'-7'11'34'0,"17"16"-43"16,-6-24 78-16,3 39-68 16,0-5 0-16,0 50 0 0,-3-19 1 15,10 52-3-15,-4-26 0 16,4 15 1-16,0-26 0 15,-6 4-5-15,-5-16 0 16,8-22-4-16,-8-7 1 16,1-27-3-16,-1-4 1 15,-6-41 0-15,-1 7 1 16,-13-60 4-16,-1 19 1 16,-10-52 5-16,7 25 1 15,-18-55 4-15,14 40 0 16,21-22 2-16,-3 31 1 15,39-13-1-15,-11 28 0 0,25 6-2 16,-11 16 1-16,36 23-4 16,-15 6 1-16,19 28-3 15,-15-1 1-15,0 27-1 16,-11-5 0-16,-28 24 0 16,-3-5 0-16,-36 20 0 15,7-12 0-15,-45 15-3 16,14-15 0-16,-4 0-7 15,7-11 0-15,4-11-8 16,10-4 0-16,36-46-2 16,-4 12 0-16,21-49 0 15,0 15 1-15</inkml:trace>
  <inkml:trace contextRef="#ctx0" brushRef="#br0" timeOffset="130282.5824">12552 7350 66 0,'3'-60'33'0,"-13"83"-40"0,10-20 78 15,-14 35-69-15,0-4 0 16,-4 67 0-16,11-22 1 16,-14 61-4-16,7-31 0 15,7 26-2-15,-4-33 0 16,18 7-8-16,-3-30 0 16,20-15-8-16,-3-15 1 15,22-30-4-15,-8-4 1 16</inkml:trace>
  <inkml:trace contextRef="#ctx0" brushRef="#br0" timeOffset="130463.0121">12880 7380 66 0,'-32'-34'33'0,"4"87"-40"16,28-45 70-16,-18 56-63 16,4-12 1-16,0 54-1 15,7-24 1-15,3 39-6 16,-3-31 0-16,18 23-8 15,-4-26 1-15,21-1-6 16,-10-18 0-16,-7-8-1 16,-4-15 0-16</inkml:trace>
  <inkml:trace contextRef="#ctx0" brushRef="#br0" timeOffset="130629.6257">12407 7873 65 0,'-39'-19'32'0,"43"27"-40"0,-4-8 73 15,18 4-64-15,-4-1 0 16,39 1 0-16,-11-4 0 16,60 4-4-16,-21 0 0 15,32-16-12-15,-28 5 1 16,31-16-4-16,-31 5 1 16</inkml:trace>
  <inkml:trace contextRef="#ctx0" brushRef="#br0" timeOffset="134262.4434">14665 7343 32 0,'-7'-12'16'0,"7"-14"1"0,0 18 17 16,0 1-27-16,0-1 0 16,-4 1 7-16,1-1 0 15,-11 5-17-15,7-1 0 16,-43 53 11 0,15-12 1-1,-28 73-5-15,24-28 1 0,-14 76-4 16,18-33 1-16,3 51-2 15,18-40 0-15,28 11-3 16,3-38 1-16,22-8-6 16,-4-25 1-16,43-35-8 15,-18-7 0-15,39-34-4 16,-25 0 1-16,-4-23 0 16,-17 4 1-16</inkml:trace>
  <inkml:trace contextRef="#ctx0" brushRef="#br0" timeOffset="134968.1715">15737 7802 52 0,'-14'-34'26'0,"25"19"-26"0,-11 15 58 16,-11 0-56 0,11 0 0-16,-3 19 0 0,-1-4 0 15,-3 41-3-15,4-11 0 16,6 27 1-16,4-16 0 15,11 12-1-15,-11-12 0 16,14-10 0-16,4-13 0 16,14-10 0-16,-4-4 0 15,14-19 1-15,-13 0 0 16,-5-27 1-16,-6 5 0 16,-11-20 0-16,4 12 1 15,-18-30-2-15,0 19 0 16,-7-1-3-16,-4 9 1 0,-3 21-8 15,3 5 1-15,11 14-7 16,0-3 0-16,7 11-1 16,4 0 1-16</inkml:trace>
  <inkml:trace contextRef="#ctx0" brushRef="#br0" timeOffset="135328.0439">16528 7783 59 0,'-11'-23'29'0,"-24"12"-28"16,35 7 63-16,-14 12-65 16,3-4 0-16,-17 11 0 15,10-4 0-15,-17 11 1 16,7-3 1-16,-11 19-2 16,18-8 0-16,3 8 0 0,4-12 1 15,18 0-1-15,-4-7 0 16,28 4-1-16,-11-8 1 15,8 0 0-15,0-4 0 16,3 4-1-16,0 0 1 16,-7 0 2-16,4-3 0 15,-7 6 0-15,-11-3 1 16,-7 8 0-16,0-8 0 16,-7 15 0-16,-7-7 0 15,-8 14-5-15,12-10 1 16,-4 3-8-16,7-4 0 0,14-22-7 15,-7 0 0-15,28-23-2 16,-7 4 1-16</inkml:trace>
  <inkml:trace contextRef="#ctx0" brushRef="#br0" timeOffset="135508.1661">16803 7896 64 0,'17'-15'32'0,"-6"30"-35"15,-4-15 69-15,-7 22-65 16,0-3 1-16,0 23-1 15,0-9 0-15,7 20-3 16,4-8 1-16,6 4-5 16,-10-11 0-16,18-8-10 15,-7-7 1-15,24-20-4 16,-14 1 0-16,8-19 0 0,-12 4 0 16</inkml:trace>
  <inkml:trace contextRef="#ctx0" brushRef="#br0" timeOffset="135643.5198">17004 7817 74 0,'-39'-4'37'0,"21"-4"-53"0,18 5 87 16,0 3-75-16,0 0 0 15,15-8-16-15,-12 4 0 16,32 4 14-16,-10 0 0 16,21 12-15-16,-14-5 0 15</inkml:trace>
  <inkml:trace contextRef="#ctx0" brushRef="#br0" timeOffset="136724.203">17572 7700 60 0,'0'-15'30'0,"-7"4"-42"0,7 11 63 16,0 4-51-16,0-1 1 15,0 42 1-15,0-7 0 16,0 30-2-16,0-15 1 15,7 18 1-15,0-18 0 16,11 7-1-16,-8-11 1 0,18-15-1 16,-14-8 0-16,18-26-1 15,-7 0 0-15,10-23 0 16,-14 5 1-16,8-12 0 16,-8-1 0-16,-7-6 0 15,-11 7 0-15,4 3 0 16,-3 5 0-16,-4 10 0 15,0 1 0-15,0 38-1 16,0-9 1-16,18 16-1 16,-4-4 0-16,14 8 0 15,7-4 0-15,11-12-1 16,-7-3 1-16,14-11 0 16,-11-1 0-16,11-14 0 15,-14-1 0-15,-7-11 0 16,-8 4 1-16,-6 4-1 0,-4 0 1 15,-3 7-1-15,-4 4 0 16,7 15 0-16,-4-4 0 16,1 12-1-16,0-4 0 15,13 0-2-15,-3-4 1 16,22-12 0-16,-8-3 0 16,4-15 0-16,-4 4 0 15,-3-12 2-15,-11 8 0 16,-14-18 2-16,0 2 0 15,-21-2 1-15,-4 6 0 16,-17 5-1-16,7 3 1 0,-7 11-3 16,10 1 1-16,-3 33-2 15,7-7 1-15,6 37-2 16,8-10 1-16,7 36 0 16,0-18 0-16,11 34-1 15,0-26 0-15,-1 14 0 16,1-22 0-16,-8 4 1 15,1-15 1-15,-8-12 0 16,1-7 0-16,-11-12 1 16,7-3 1-16,-25-26-1 15,11 3 0-15,-22-26 0 16,12 7 0-16,-8-7-1 16,7 4 0-16,4-1-1 15,10 9 1-15,18-1-3 16,0 4 1-16,32-8-7 0,-7 4 0 15,38-26-6-15,-10 8 0 16,39-35-2-16,-29 23 1 16,43-34 0-16,-32 19 0 15</inkml:trace>
  <inkml:trace contextRef="#ctx0" brushRef="#br0" timeOffset="137415.9059">19540 7956 55 0,'7'-23'27'0,"0"23"-27"15,-7 0 65-15,0 12-63 16,0-5 0-16,0 31 0 16,0-8 0-16,8 23-3 15,-5-8 0-15,4 11-1 16,4-14 1-16,3-8-8 16,0-8 0-16,7-15-8 15,-3 0 0-15,13-29-2 16,-2 3 0-16</inkml:trace>
  <inkml:trace contextRef="#ctx0" brushRef="#br0" timeOffset="137566.1752">19674 7587 66 0,'-21'-7'33'0,"7"-1"-43"0,14 4 69 16,-3 4-65-16,-1 0 1 15,11 15-18-15,0-3 1 16,21 14 19-16,-6-7 0 15,13 7-15-15,-7-3 0 16</inkml:trace>
  <inkml:trace contextRef="#ctx0" brushRef="#br0" timeOffset="137910.8328">20197 7407 61 0,'-36'18'30'0,"8"35"-43"15,21-42 68-15,3 42-56 16,4-12 1-16,4 46-3 16,3-15 1-16,0 29 0 15,0-22 1-15,7 38-3 16,-7-27 1-16,0-7 0 16,-7-19 0-16,-14-8 1 15,7-11 1-15,-14-7 3 16,3-8 1-16,-13-15 2 15,9-7 1-15,-9-31 0 16,6 8 0-16,7-19 0 16,1 8 0-16,17 0-3 0,0 3 1 15,17 0-9-15,1 5 0 16,17-9-10-16,1 8 0 16,48-18-3-16,-20 7 1 15,13-23-3-15,-20 8 1 16</inkml:trace>
  <inkml:trace contextRef="#ctx0" brushRef="#br0" timeOffset="138105.2228">21047 7230 75 0,'-14'-8'37'0,"7"16"-42"0,7-8 87 0,-4 26-82 16,-3-7 1-16,0 37-1 15,0-14 1-15,-4 56-4 16,8-27 0-16,-4 12-9 15,0-19 0-15,17 22-9 16,-3-22 1-16,-7 8-3 16,0-19 1-16,-7 18 1 15,4-11 1-15</inkml:trace>
  <inkml:trace contextRef="#ctx0" brushRef="#br0" timeOffset="138240.3798">20987 8456 62 0,'-18'12'31'0,"29"-8"-36"15,-11-4 73-15,7-8-74 16,-4 0 1-16,8-10-17 0,-4 6 0 16,21-6 18-16,0 3 1 15,4-4-17-15,-7 4 1 16</inkml:trace>
  <inkml:trace contextRef="#ctx0" brushRef="#br0" timeOffset="138555.1097">21713 6835 79 0,'0'-12'39'0,"8"12"-56"0,-8 0 89 0,14 19-72 15,7-4 1-15,18 60 0 16,-8-18 0-16,1 63-1 15,-7-33 0-15,-11 67 1 16,-18 16 1-16,-17-12 0 16,4-38 0-16,-26 49 0 15,15-41 0-15,-57 38-3 16,25-46 1-16,-35 27-8 16,25-38 1-16,-29-4-12 15,28-22 1-15,-6-15-4 16,20-19 1-16,-6-19-1 15,13-7 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453.68619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1743 8874 1 0,'0'0'0'0</inkml:trace>
  <inkml:trace contextRef="#ctx0" brushRef="#br0" timeOffset="1.30592E13">1676 8423 48 0,'0'-23'24'0,"17"46"-7"0,-6-20 25 16,10 12-38-16,-3 4 0 0,10 15-1 15,-3-8 1-15,6 16-6 16,-9-8 0-16,6 3 0 15,4-10 0-15,-8-1-8 16,-6-7 1-16,-1 0-7 16,-6-4 1-16,-14 0-3 15,-5 0 1-15</inkml:trace>
  <inkml:trace contextRef="#ctx0" brushRef="#br0" timeOffset="1.30592E13">1503 8705 46 0,'-18'-15'23'0,"25"15"-17"15,-7 0 46-15,18 7-46 16,0-3 0-16,24 4 2 16,-7-1 1-16,18-11-12 15,-18 1 1-15,15-12 6 0,-4 3 1 16,10-10-14-16,-10 3 1 16,14-4-10-16,-11 4 0 15,-6-14-2-15,-8 6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1DE8B-13DA-4452-B61A-681DA739CE7B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C33FC-E509-4D31-AF44-11286E18E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4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925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900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1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53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5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7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CA463-16CC-44EB-9D5C-47B577787570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961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925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900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1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53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5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7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C19A99-EBB7-424D-95C2-473AB983F3CA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711200"/>
            <a:ext cx="6242050" cy="3511550"/>
          </a:xfrm>
          <a:ln w="12700" cap="flat">
            <a:solidFill>
              <a:schemeClr val="tx1"/>
            </a:solidFill>
          </a:ln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64050"/>
            <a:ext cx="5207000" cy="4229100"/>
          </a:xfrm>
          <a:noFill/>
        </p:spPr>
        <p:txBody>
          <a:bodyPr lIns="93284" tIns="45824" rIns="93284" bIns="45824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078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711200"/>
            <a:ext cx="6242050" cy="3511550"/>
          </a:xfrm>
          <a:ln w="12700" cap="flat">
            <a:solidFill>
              <a:schemeClr val="tx1"/>
            </a:solidFill>
          </a:ln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64050"/>
            <a:ext cx="5207000" cy="4229100"/>
          </a:xfrm>
          <a:noFill/>
        </p:spPr>
        <p:txBody>
          <a:bodyPr lIns="93284" tIns="45824" rIns="93284" bIns="45824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24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711200"/>
            <a:ext cx="6242050" cy="3511550"/>
          </a:xfrm>
          <a:ln w="12700" cap="flat">
            <a:solidFill>
              <a:schemeClr val="tx1"/>
            </a:solidFill>
          </a:ln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64050"/>
            <a:ext cx="5207000" cy="4229100"/>
          </a:xfrm>
          <a:noFill/>
        </p:spPr>
        <p:txBody>
          <a:bodyPr lIns="93284" tIns="45824" rIns="93284" bIns="45824"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6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925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900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1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53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5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7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CA463-16CC-44EB-9D5C-47B577787570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48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925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900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1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53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5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7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8039FB-7B16-413A-B879-C57A937E3CED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711200"/>
            <a:ext cx="6242050" cy="3511550"/>
          </a:xfrm>
          <a:ln w="12700" cap="flat">
            <a:solidFill>
              <a:schemeClr val="tx1"/>
            </a:solidFill>
          </a:ln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64050"/>
            <a:ext cx="5207000" cy="4229100"/>
          </a:xfrm>
          <a:noFill/>
        </p:spPr>
        <p:txBody>
          <a:bodyPr lIns="93284" tIns="45824" rIns="93284" bIns="45824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21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925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900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1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53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5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7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8039FB-7B16-413A-B879-C57A937E3CED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711200"/>
            <a:ext cx="6242050" cy="3511550"/>
          </a:xfrm>
          <a:ln w="12700" cap="flat">
            <a:solidFill>
              <a:schemeClr val="tx1"/>
            </a:solidFill>
          </a:ln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64050"/>
            <a:ext cx="5207000" cy="4229100"/>
          </a:xfrm>
          <a:noFill/>
        </p:spPr>
        <p:txBody>
          <a:bodyPr lIns="93284" tIns="45824" rIns="93284" bIns="45824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68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925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900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1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53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5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7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F67A3F-70CE-4FBB-B4FC-A9C9AC27A1C3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57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925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900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1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53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5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7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F67A3F-70CE-4FBB-B4FC-A9C9AC27A1C3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6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925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900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1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53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5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7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D53CD1-7218-4FA4-998D-25D67C8648E8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925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900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1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53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5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7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D53CD1-7218-4FA4-998D-25D67C8648E8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31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175" indent="-293688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925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413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900" indent="-2349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81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53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25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9700" indent="-23495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C19A99-EBB7-424D-95C2-473AB983F3CA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711200"/>
            <a:ext cx="6242050" cy="3511550"/>
          </a:xfrm>
          <a:ln w="12700" cap="flat">
            <a:solidFill>
              <a:schemeClr val="tx1"/>
            </a:solidFill>
          </a:ln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64050"/>
            <a:ext cx="5207000" cy="4229100"/>
          </a:xfrm>
          <a:noFill/>
        </p:spPr>
        <p:txBody>
          <a:bodyPr lIns="93284" tIns="45824" rIns="93284" bIns="45824"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0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D5DC-169A-4833-8A11-31D010D4E365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A0C-1617-435D-B26F-20EE27C9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1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D5DC-169A-4833-8A11-31D010D4E365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A0C-1617-435D-B26F-20EE27C9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0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D5DC-169A-4833-8A11-31D010D4E365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A0C-1617-435D-B26F-20EE27C9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9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D5DC-169A-4833-8A11-31D010D4E365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A0C-1617-435D-B26F-20EE27C9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D5DC-169A-4833-8A11-31D010D4E365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A0C-1617-435D-B26F-20EE27C9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4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D5DC-169A-4833-8A11-31D010D4E365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A0C-1617-435D-B26F-20EE27C9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6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D5DC-169A-4833-8A11-31D010D4E365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A0C-1617-435D-B26F-20EE27C9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8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D5DC-169A-4833-8A11-31D010D4E365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A0C-1617-435D-B26F-20EE27C9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5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D5DC-169A-4833-8A11-31D010D4E365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A0C-1617-435D-B26F-20EE27C9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4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D5DC-169A-4833-8A11-31D010D4E365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A0C-1617-435D-B26F-20EE27C9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6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9D5DC-169A-4833-8A11-31D010D4E365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7A0C-1617-435D-B26F-20EE27C9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4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9D5DC-169A-4833-8A11-31D010D4E365}" type="datetimeFigureOut">
              <a:rPr lang="en-US" smtClean="0"/>
              <a:t>10/30/2014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47A0C-1617-435D-B26F-20EE27C90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4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70120" y="541080"/>
              <a:ext cx="7015680" cy="5595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400" y="532080"/>
                <a:ext cx="7031160" cy="56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95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7" name="Rectangle 29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</a:rPr>
              <a:t>Example</a:t>
            </a:r>
            <a:r>
              <a:rPr lang="en-US" altLang="en-US" sz="2800" dirty="0" smtClean="0">
                <a:latin typeface="Arial" panose="020B0604020202020204" pitchFamily="34" charset="0"/>
                <a:sym typeface="Symbol" panose="05050102010706020507" pitchFamily="18" charset="2"/>
              </a:rPr>
              <a:t> 15.6: Find the pH of 0.200 M HNO</a:t>
            </a:r>
            <a:r>
              <a:rPr lang="en-US" altLang="en-US" sz="2800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800" i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aq</a:t>
            </a:r>
            <a:r>
              <a:rPr lang="en-US" altLang="en-US" sz="2800" dirty="0" smtClean="0">
                <a:latin typeface="Arial" panose="020B0604020202020204" pitchFamily="34" charset="0"/>
                <a:sym typeface="Symbol" panose="05050102010706020507" pitchFamily="18" charset="2"/>
              </a:rPr>
              <a:t>) solution @ 25 °C</a:t>
            </a:r>
            <a:endParaRPr lang="en-US" altLang="en-US" sz="2800" baseline="-250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76158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2B0A1D9-EAD6-4585-B3E2-C9888E8D1508}" type="slidenum">
              <a:rPr lang="en-US" altLang="en-US" sz="1400"/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76198" name="Footer Placeholder 3"/>
          <p:cNvSpPr txBox="1">
            <a:spLocks noGrp="1"/>
          </p:cNvSpPr>
          <p:nvPr/>
        </p:nvSpPr>
        <p:spPr bwMode="auto">
          <a:xfrm>
            <a:off x="1524000" y="655002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Tro, Chemistry: A Molecular Approach, 2/e</a:t>
            </a:r>
          </a:p>
        </p:txBody>
      </p:sp>
    </p:spTree>
    <p:extLst>
      <p:ext uri="{BB962C8B-B14F-4D97-AF65-F5344CB8AC3E}">
        <p14:creationId xmlns:p14="http://schemas.microsoft.com/office/powerpoint/2010/main" val="9959001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534400" cy="1143000"/>
          </a:xfrm>
        </p:spPr>
        <p:txBody>
          <a:bodyPr vert="horz" lIns="90488" tIns="44450" rIns="90488" bIns="44450" rtlCol="0" anchor="ctr">
            <a:normAutofit fontScale="90000"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Practice – What is the pH of a 0.012 M solution of nicotinic acid, HC</a:t>
            </a:r>
            <a:r>
              <a:rPr lang="en-US" altLang="en-US" sz="3200" baseline="-25000">
                <a:latin typeface="Arial" panose="020B0604020202020204" pitchFamily="34" charset="0"/>
              </a:rPr>
              <a:t>6</a:t>
            </a:r>
            <a:r>
              <a:rPr lang="en-US" altLang="en-US" sz="3200">
                <a:latin typeface="Arial" panose="020B0604020202020204" pitchFamily="34" charset="0"/>
              </a:rPr>
              <a:t>H</a:t>
            </a:r>
            <a:r>
              <a:rPr lang="en-US" altLang="en-US" sz="3200" baseline="-25000">
                <a:latin typeface="Arial" panose="020B0604020202020204" pitchFamily="34" charset="0"/>
              </a:rPr>
              <a:t>4</a:t>
            </a:r>
            <a:r>
              <a:rPr lang="en-US" altLang="en-US" sz="3200">
                <a:latin typeface="Arial" panose="020B0604020202020204" pitchFamily="34" charset="0"/>
              </a:rPr>
              <a:t>NO</a:t>
            </a:r>
            <a:r>
              <a:rPr lang="en-US" altLang="en-US" sz="3200" baseline="-25000">
                <a:latin typeface="Arial" panose="020B0604020202020204" pitchFamily="34" charset="0"/>
              </a:rPr>
              <a:t>2</a:t>
            </a:r>
            <a:r>
              <a:rPr lang="en-US" altLang="en-US" sz="3200">
                <a:latin typeface="Arial" panose="020B0604020202020204" pitchFamily="34" charset="0"/>
              </a:rPr>
              <a:t>?  </a:t>
            </a:r>
            <a:br>
              <a:rPr lang="en-US" altLang="en-US" sz="3200">
                <a:latin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</a:rPr>
              <a:t>(</a:t>
            </a:r>
            <a:r>
              <a:rPr lang="en-US" altLang="en-US" sz="3200" i="1">
                <a:latin typeface="Arial" panose="020B0604020202020204" pitchFamily="34" charset="0"/>
              </a:rPr>
              <a:t>K</a:t>
            </a:r>
            <a:r>
              <a:rPr lang="en-US" altLang="en-US" sz="3200" baseline="-25000">
                <a:latin typeface="Arial" panose="020B0604020202020204" pitchFamily="34" charset="0"/>
              </a:rPr>
              <a:t>a</a:t>
            </a:r>
            <a:r>
              <a:rPr lang="en-US" altLang="en-US" sz="3200">
                <a:latin typeface="Arial" panose="020B0604020202020204" pitchFamily="34" charset="0"/>
              </a:rPr>
              <a:t> = 1.4 x 10</a:t>
            </a:r>
            <a:r>
              <a:rPr lang="en-US" altLang="en-US" sz="3200" baseline="30000">
                <a:latin typeface="Arial" panose="020B0604020202020204" pitchFamily="34" charset="0"/>
              </a:rPr>
              <a:t>−5</a:t>
            </a:r>
            <a:r>
              <a:rPr lang="en-US" altLang="en-US" sz="3200">
                <a:latin typeface="Arial" panose="020B0604020202020204" pitchFamily="34" charset="0"/>
              </a:rPr>
              <a:t> @ 25 °C)</a:t>
            </a:r>
          </a:p>
        </p:txBody>
      </p:sp>
      <p:sp>
        <p:nvSpPr>
          <p:cNvPr id="1904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3FEB46F-9E89-4963-8372-A1BDE55FBC0B}" type="slidenum">
              <a:rPr lang="en-US" altLang="en-US" sz="1400"/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0468" name="Footer Placeholder 3"/>
          <p:cNvSpPr txBox="1">
            <a:spLocks noGrp="1"/>
          </p:cNvSpPr>
          <p:nvPr/>
        </p:nvSpPr>
        <p:spPr bwMode="auto">
          <a:xfrm>
            <a:off x="1524000" y="655002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Tro, Chemistry: A Molecular Approach, 2/e</a:t>
            </a:r>
          </a:p>
        </p:txBody>
      </p:sp>
    </p:spTree>
    <p:extLst>
      <p:ext uri="{BB962C8B-B14F-4D97-AF65-F5344CB8AC3E}">
        <p14:creationId xmlns:p14="http://schemas.microsoft.com/office/powerpoint/2010/main" val="5023206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534400" cy="1143000"/>
          </a:xfrm>
        </p:spPr>
        <p:txBody>
          <a:bodyPr vert="horz" lIns="90488" tIns="44450" rIns="90488" bIns="44450" rtlCol="0" anchor="ctr">
            <a:normAutofit fontScale="90000"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Practice – What is the pH of a 0.012 M solution of nicotinic acid, HC</a:t>
            </a:r>
            <a:r>
              <a:rPr lang="en-US" altLang="en-US" sz="3200" baseline="-25000">
                <a:latin typeface="Arial" panose="020B0604020202020204" pitchFamily="34" charset="0"/>
              </a:rPr>
              <a:t>6</a:t>
            </a:r>
            <a:r>
              <a:rPr lang="en-US" altLang="en-US" sz="3200">
                <a:latin typeface="Arial" panose="020B0604020202020204" pitchFamily="34" charset="0"/>
              </a:rPr>
              <a:t>H</a:t>
            </a:r>
            <a:r>
              <a:rPr lang="en-US" altLang="en-US" sz="3200" baseline="-25000">
                <a:latin typeface="Arial" panose="020B0604020202020204" pitchFamily="34" charset="0"/>
              </a:rPr>
              <a:t>4</a:t>
            </a:r>
            <a:r>
              <a:rPr lang="en-US" altLang="en-US" sz="3200">
                <a:latin typeface="Arial" panose="020B0604020202020204" pitchFamily="34" charset="0"/>
              </a:rPr>
              <a:t>NO</a:t>
            </a:r>
            <a:r>
              <a:rPr lang="en-US" altLang="en-US" sz="3200" baseline="-25000">
                <a:latin typeface="Arial" panose="020B0604020202020204" pitchFamily="34" charset="0"/>
              </a:rPr>
              <a:t>2</a:t>
            </a:r>
            <a:r>
              <a:rPr lang="en-US" altLang="en-US" sz="3200">
                <a:latin typeface="Arial" panose="020B0604020202020204" pitchFamily="34" charset="0"/>
              </a:rPr>
              <a:t>?  </a:t>
            </a:r>
            <a:br>
              <a:rPr lang="en-US" altLang="en-US" sz="3200">
                <a:latin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</a:rPr>
              <a:t>(</a:t>
            </a:r>
            <a:r>
              <a:rPr lang="en-US" altLang="en-US" sz="3200" i="1">
                <a:latin typeface="Arial" panose="020B0604020202020204" pitchFamily="34" charset="0"/>
              </a:rPr>
              <a:t>K</a:t>
            </a:r>
            <a:r>
              <a:rPr lang="en-US" altLang="en-US" sz="3200" baseline="-25000">
                <a:latin typeface="Arial" panose="020B0604020202020204" pitchFamily="34" charset="0"/>
              </a:rPr>
              <a:t>a</a:t>
            </a:r>
            <a:r>
              <a:rPr lang="en-US" altLang="en-US" sz="3200">
                <a:latin typeface="Arial" panose="020B0604020202020204" pitchFamily="34" charset="0"/>
              </a:rPr>
              <a:t> = 1.4 x 10</a:t>
            </a:r>
            <a:r>
              <a:rPr lang="en-US" altLang="en-US" sz="3200" baseline="30000">
                <a:latin typeface="Arial" panose="020B0604020202020204" pitchFamily="34" charset="0"/>
              </a:rPr>
              <a:t>−5</a:t>
            </a:r>
            <a:r>
              <a:rPr lang="en-US" altLang="en-US" sz="3200">
                <a:latin typeface="Arial" panose="020B0604020202020204" pitchFamily="34" charset="0"/>
              </a:rPr>
              <a:t> @ 25 °C)</a:t>
            </a:r>
          </a:p>
        </p:txBody>
      </p:sp>
      <p:sp>
        <p:nvSpPr>
          <p:cNvPr id="19046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3FEB46F-9E89-4963-8372-A1BDE55FBC0B}" type="slidenum">
              <a:rPr lang="en-US" altLang="en-US" sz="1400"/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90468" name="Footer Placeholder 3"/>
          <p:cNvSpPr txBox="1">
            <a:spLocks noGrp="1"/>
          </p:cNvSpPr>
          <p:nvPr/>
        </p:nvSpPr>
        <p:spPr bwMode="auto">
          <a:xfrm>
            <a:off x="1524000" y="655002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Tro, Chemistry: A Molecular Approach, 2/e</a:t>
            </a:r>
          </a:p>
        </p:txBody>
      </p:sp>
    </p:spTree>
    <p:extLst>
      <p:ext uri="{BB962C8B-B14F-4D97-AF65-F5344CB8AC3E}">
        <p14:creationId xmlns:p14="http://schemas.microsoft.com/office/powerpoint/2010/main" val="7383842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Example</a:t>
            </a:r>
            <a:r>
              <a:rPr lang="en-US" altLang="en-US" sz="3200">
                <a:latin typeface="Arial" panose="020B0604020202020204" pitchFamily="34" charset="0"/>
                <a:sym typeface="Symbol" panose="05050102010706020507" pitchFamily="18" charset="2"/>
              </a:rPr>
              <a:t> 15.7: Find the pH of 0.100 M HClO</a:t>
            </a:r>
            <a:r>
              <a:rPr lang="en-US" altLang="en-US" sz="3200" baseline="-2500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3200" i="1">
                <a:latin typeface="Arial" panose="020B0604020202020204" pitchFamily="34" charset="0"/>
                <a:sym typeface="Symbol" panose="05050102010706020507" pitchFamily="18" charset="2"/>
              </a:rPr>
              <a:t>aq</a:t>
            </a:r>
            <a:r>
              <a:rPr lang="en-US" altLang="en-US" sz="3200">
                <a:latin typeface="Arial" panose="020B0604020202020204" pitchFamily="34" charset="0"/>
                <a:sym typeface="Symbol" panose="05050102010706020507" pitchFamily="18" charset="2"/>
              </a:rPr>
              <a:t>) solution @ 25 °C</a:t>
            </a:r>
          </a:p>
        </p:txBody>
      </p:sp>
      <p:sp>
        <p:nvSpPr>
          <p:cNvPr id="210947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9D84D4C-3E4B-4F3B-BC52-01D8CE6A7F76}" type="slidenum">
              <a:rPr lang="en-US" altLang="en-US" sz="1400"/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5486400" y="1143000"/>
            <a:ext cx="3645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sz="2800" baseline="-250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for HClO</a:t>
            </a:r>
            <a:r>
              <a:rPr lang="en-US" sz="28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= 1.1 x 10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</a:rPr>
              <a:t>−2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0987" name="Footer Placeholder 3"/>
          <p:cNvSpPr txBox="1">
            <a:spLocks noGrp="1"/>
          </p:cNvSpPr>
          <p:nvPr/>
        </p:nvSpPr>
        <p:spPr bwMode="auto">
          <a:xfrm>
            <a:off x="1524000" y="655002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Tro, Chemistry: A Molecular Approach, 2/e</a:t>
            </a:r>
          </a:p>
        </p:txBody>
      </p:sp>
    </p:spTree>
    <p:extLst>
      <p:ext uri="{BB962C8B-B14F-4D97-AF65-F5344CB8AC3E}">
        <p14:creationId xmlns:p14="http://schemas.microsoft.com/office/powerpoint/2010/main" val="42193472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Example</a:t>
            </a:r>
            <a:r>
              <a:rPr lang="en-US" altLang="en-US" sz="3200">
                <a:latin typeface="Arial" panose="020B0604020202020204" pitchFamily="34" charset="0"/>
                <a:sym typeface="Symbol" panose="05050102010706020507" pitchFamily="18" charset="2"/>
              </a:rPr>
              <a:t> 15.7: Find the pH of 0.100 M HClO</a:t>
            </a:r>
            <a:r>
              <a:rPr lang="en-US" altLang="en-US" sz="3200" baseline="-2500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320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3200" i="1">
                <a:latin typeface="Arial" panose="020B0604020202020204" pitchFamily="34" charset="0"/>
                <a:sym typeface="Symbol" panose="05050102010706020507" pitchFamily="18" charset="2"/>
              </a:rPr>
              <a:t>aq</a:t>
            </a:r>
            <a:r>
              <a:rPr lang="en-US" altLang="en-US" sz="3200">
                <a:latin typeface="Arial" panose="020B0604020202020204" pitchFamily="34" charset="0"/>
                <a:sym typeface="Symbol" panose="05050102010706020507" pitchFamily="18" charset="2"/>
              </a:rPr>
              <a:t>) solution @ 25 °C</a:t>
            </a:r>
          </a:p>
        </p:txBody>
      </p:sp>
      <p:sp>
        <p:nvSpPr>
          <p:cNvPr id="210947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9D84D4C-3E4B-4F3B-BC52-01D8CE6A7F76}" type="slidenum">
              <a:rPr lang="en-US" altLang="en-US" sz="1400"/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5486400" y="1143000"/>
            <a:ext cx="3645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sz="2800" baseline="-250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for HClO</a:t>
            </a:r>
            <a:r>
              <a:rPr lang="en-US" sz="28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= 1.1 x 10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</a:rPr>
              <a:t>−2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0987" name="Footer Placeholder 3"/>
          <p:cNvSpPr txBox="1">
            <a:spLocks noGrp="1"/>
          </p:cNvSpPr>
          <p:nvPr/>
        </p:nvSpPr>
        <p:spPr bwMode="auto">
          <a:xfrm>
            <a:off x="1524000" y="655002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Tro, Chemistry: A Molecular Approach, 2/e</a:t>
            </a:r>
          </a:p>
        </p:txBody>
      </p:sp>
    </p:spTree>
    <p:extLst>
      <p:ext uri="{BB962C8B-B14F-4D97-AF65-F5344CB8AC3E}">
        <p14:creationId xmlns:p14="http://schemas.microsoft.com/office/powerpoint/2010/main" val="13487151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9" name="Rectangle 29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Example 15.8: What is the </a:t>
            </a:r>
            <a:r>
              <a:rPr lang="en-US" altLang="en-US" sz="3200" i="1">
                <a:latin typeface="Arial" panose="020B0604020202020204" pitchFamily="34" charset="0"/>
              </a:rPr>
              <a:t>K</a:t>
            </a:r>
            <a:r>
              <a:rPr lang="en-US" altLang="en-US" sz="3200" baseline="-25000">
                <a:latin typeface="Arial" panose="020B0604020202020204" pitchFamily="34" charset="0"/>
              </a:rPr>
              <a:t>a</a:t>
            </a:r>
            <a:r>
              <a:rPr lang="en-US" altLang="en-US" sz="3200">
                <a:latin typeface="Arial" panose="020B0604020202020204" pitchFamily="34" charset="0"/>
              </a:rPr>
              <a:t> of a weak acid if a 0.100 M solution has a pH of 4.25?</a:t>
            </a:r>
          </a:p>
        </p:txBody>
      </p:sp>
      <p:sp>
        <p:nvSpPr>
          <p:cNvPr id="109615" name="Text Box 47"/>
          <p:cNvSpPr txBox="1">
            <a:spLocks noChangeArrowheads="1"/>
          </p:cNvSpPr>
          <p:nvPr/>
        </p:nvSpPr>
        <p:spPr bwMode="auto">
          <a:xfrm>
            <a:off x="5791201" y="1447800"/>
            <a:ext cx="3466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HA + H</a:t>
            </a:r>
            <a:r>
              <a:rPr lang="en-US" sz="28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O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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 + H</a:t>
            </a:r>
            <a:r>
              <a:rPr lang="en-US" sz="28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3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O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+</a:t>
            </a:r>
          </a:p>
        </p:txBody>
      </p:sp>
      <p:sp>
        <p:nvSpPr>
          <p:cNvPr id="225330" name="Footer Placeholder 3"/>
          <p:cNvSpPr txBox="1">
            <a:spLocks noGrp="1"/>
          </p:cNvSpPr>
          <p:nvPr/>
        </p:nvSpPr>
        <p:spPr bwMode="auto">
          <a:xfrm>
            <a:off x="1524000" y="655002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Tro, Chemistry: A Molecular Approach, 2/e</a:t>
            </a:r>
          </a:p>
        </p:txBody>
      </p:sp>
    </p:spTree>
    <p:extLst>
      <p:ext uri="{BB962C8B-B14F-4D97-AF65-F5344CB8AC3E}">
        <p14:creationId xmlns:p14="http://schemas.microsoft.com/office/powerpoint/2010/main" val="17239523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9" name="Rectangle 29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Example 15.8: What is the </a:t>
            </a:r>
            <a:r>
              <a:rPr lang="en-US" altLang="en-US" sz="3200" i="1">
                <a:latin typeface="Arial" panose="020B0604020202020204" pitchFamily="34" charset="0"/>
              </a:rPr>
              <a:t>K</a:t>
            </a:r>
            <a:r>
              <a:rPr lang="en-US" altLang="en-US" sz="3200" baseline="-25000">
                <a:latin typeface="Arial" panose="020B0604020202020204" pitchFamily="34" charset="0"/>
              </a:rPr>
              <a:t>a</a:t>
            </a:r>
            <a:r>
              <a:rPr lang="en-US" altLang="en-US" sz="3200">
                <a:latin typeface="Arial" panose="020B0604020202020204" pitchFamily="34" charset="0"/>
              </a:rPr>
              <a:t> of a weak acid if a 0.100 M solution has a pH of 4.25?</a:t>
            </a:r>
          </a:p>
        </p:txBody>
      </p:sp>
      <p:sp>
        <p:nvSpPr>
          <p:cNvPr id="109615" name="Text Box 47"/>
          <p:cNvSpPr txBox="1">
            <a:spLocks noChangeArrowheads="1"/>
          </p:cNvSpPr>
          <p:nvPr/>
        </p:nvSpPr>
        <p:spPr bwMode="auto">
          <a:xfrm>
            <a:off x="5791201" y="1447800"/>
            <a:ext cx="3466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HA + H</a:t>
            </a:r>
            <a:r>
              <a:rPr lang="en-US" sz="28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O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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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 + H</a:t>
            </a:r>
            <a:r>
              <a:rPr lang="en-US" sz="2800" baseline="-25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3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O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+</a:t>
            </a:r>
          </a:p>
        </p:txBody>
      </p:sp>
      <p:sp>
        <p:nvSpPr>
          <p:cNvPr id="225330" name="Footer Placeholder 3"/>
          <p:cNvSpPr txBox="1">
            <a:spLocks noGrp="1"/>
          </p:cNvSpPr>
          <p:nvPr/>
        </p:nvSpPr>
        <p:spPr bwMode="auto">
          <a:xfrm>
            <a:off x="1524000" y="655002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Tro, Chemistry: A Molecular Approach, 2/e</a:t>
            </a:r>
          </a:p>
        </p:txBody>
      </p:sp>
    </p:spTree>
    <p:extLst>
      <p:ext uri="{BB962C8B-B14F-4D97-AF65-F5344CB8AC3E}">
        <p14:creationId xmlns:p14="http://schemas.microsoft.com/office/powerpoint/2010/main" val="11686891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315200" cy="1143000"/>
          </a:xfrm>
        </p:spPr>
        <p:txBody>
          <a:bodyPr vert="horz" lIns="90488" tIns="44450" rIns="90488" bIns="44450" rtlCol="0" anchor="ctr">
            <a:normAutofit fontScale="90000"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Practice – What is the </a:t>
            </a:r>
            <a:r>
              <a:rPr lang="en-US" altLang="en-US" sz="3200" i="1">
                <a:latin typeface="Arial" panose="020B0604020202020204" pitchFamily="34" charset="0"/>
              </a:rPr>
              <a:t>K</a:t>
            </a:r>
            <a:r>
              <a:rPr lang="en-US" altLang="en-US" sz="3200" baseline="-25000">
                <a:latin typeface="Arial" panose="020B0604020202020204" pitchFamily="34" charset="0"/>
              </a:rPr>
              <a:t>a</a:t>
            </a:r>
            <a:r>
              <a:rPr lang="en-US" altLang="en-US" sz="3200">
                <a:latin typeface="Arial" panose="020B0604020202020204" pitchFamily="34" charset="0"/>
              </a:rPr>
              <a:t> of nicotinic acid, HC</a:t>
            </a:r>
            <a:r>
              <a:rPr lang="en-US" altLang="en-US" sz="3200" baseline="-25000">
                <a:latin typeface="Arial" panose="020B0604020202020204" pitchFamily="34" charset="0"/>
              </a:rPr>
              <a:t>6</a:t>
            </a:r>
            <a:r>
              <a:rPr lang="en-US" altLang="en-US" sz="3200">
                <a:latin typeface="Arial" panose="020B0604020202020204" pitchFamily="34" charset="0"/>
              </a:rPr>
              <a:t>H</a:t>
            </a:r>
            <a:r>
              <a:rPr lang="en-US" altLang="en-US" sz="3200" baseline="-25000">
                <a:latin typeface="Arial" panose="020B0604020202020204" pitchFamily="34" charset="0"/>
              </a:rPr>
              <a:t>4</a:t>
            </a:r>
            <a:r>
              <a:rPr lang="en-US" altLang="en-US" sz="3200">
                <a:latin typeface="Arial" panose="020B0604020202020204" pitchFamily="34" charset="0"/>
              </a:rPr>
              <a:t>NO</a:t>
            </a:r>
            <a:r>
              <a:rPr lang="en-US" altLang="en-US" sz="3200" baseline="-25000">
                <a:latin typeface="Arial" panose="020B0604020202020204" pitchFamily="34" charset="0"/>
              </a:rPr>
              <a:t>2</a:t>
            </a:r>
            <a:r>
              <a:rPr lang="en-US" altLang="en-US" sz="3200">
                <a:latin typeface="Arial" panose="020B0604020202020204" pitchFamily="34" charset="0"/>
              </a:rPr>
              <a:t>, if a 0.012 M solution of nicotinic acid has a pH of 3.40?</a:t>
            </a:r>
          </a:p>
        </p:txBody>
      </p:sp>
      <p:sp>
        <p:nvSpPr>
          <p:cNvPr id="2273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820B5B9-18C7-4A90-B4CA-8A96E0EC12A6}" type="slidenum">
              <a:rPr lang="en-US" altLang="en-US" sz="1400"/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27332" name="Footer Placeholder 3"/>
          <p:cNvSpPr txBox="1">
            <a:spLocks noGrp="1"/>
          </p:cNvSpPr>
          <p:nvPr/>
        </p:nvSpPr>
        <p:spPr bwMode="auto">
          <a:xfrm>
            <a:off x="1524000" y="655002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Tro, Chemistry: A Molecular Approach, 2/e</a:t>
            </a:r>
          </a:p>
        </p:txBody>
      </p:sp>
    </p:spTree>
    <p:extLst>
      <p:ext uri="{BB962C8B-B14F-4D97-AF65-F5344CB8AC3E}">
        <p14:creationId xmlns:p14="http://schemas.microsoft.com/office/powerpoint/2010/main" val="34632250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315200" cy="1143000"/>
          </a:xfrm>
        </p:spPr>
        <p:txBody>
          <a:bodyPr vert="horz" lIns="90488" tIns="44450" rIns="90488" bIns="44450" rtlCol="0" anchor="ctr">
            <a:normAutofit fontScale="90000"/>
          </a:bodyPr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Practice – What is the </a:t>
            </a:r>
            <a:r>
              <a:rPr lang="en-US" altLang="en-US" sz="3200" i="1">
                <a:latin typeface="Arial" panose="020B0604020202020204" pitchFamily="34" charset="0"/>
              </a:rPr>
              <a:t>K</a:t>
            </a:r>
            <a:r>
              <a:rPr lang="en-US" altLang="en-US" sz="3200" baseline="-25000">
                <a:latin typeface="Arial" panose="020B0604020202020204" pitchFamily="34" charset="0"/>
              </a:rPr>
              <a:t>a</a:t>
            </a:r>
            <a:r>
              <a:rPr lang="en-US" altLang="en-US" sz="3200">
                <a:latin typeface="Arial" panose="020B0604020202020204" pitchFamily="34" charset="0"/>
              </a:rPr>
              <a:t> of nicotinic acid, HC</a:t>
            </a:r>
            <a:r>
              <a:rPr lang="en-US" altLang="en-US" sz="3200" baseline="-25000">
                <a:latin typeface="Arial" panose="020B0604020202020204" pitchFamily="34" charset="0"/>
              </a:rPr>
              <a:t>6</a:t>
            </a:r>
            <a:r>
              <a:rPr lang="en-US" altLang="en-US" sz="3200">
                <a:latin typeface="Arial" panose="020B0604020202020204" pitchFamily="34" charset="0"/>
              </a:rPr>
              <a:t>H</a:t>
            </a:r>
            <a:r>
              <a:rPr lang="en-US" altLang="en-US" sz="3200" baseline="-25000">
                <a:latin typeface="Arial" panose="020B0604020202020204" pitchFamily="34" charset="0"/>
              </a:rPr>
              <a:t>4</a:t>
            </a:r>
            <a:r>
              <a:rPr lang="en-US" altLang="en-US" sz="3200">
                <a:latin typeface="Arial" panose="020B0604020202020204" pitchFamily="34" charset="0"/>
              </a:rPr>
              <a:t>NO</a:t>
            </a:r>
            <a:r>
              <a:rPr lang="en-US" altLang="en-US" sz="3200" baseline="-25000">
                <a:latin typeface="Arial" panose="020B0604020202020204" pitchFamily="34" charset="0"/>
              </a:rPr>
              <a:t>2</a:t>
            </a:r>
            <a:r>
              <a:rPr lang="en-US" altLang="en-US" sz="3200">
                <a:latin typeface="Arial" panose="020B0604020202020204" pitchFamily="34" charset="0"/>
              </a:rPr>
              <a:t>, if a 0.012 M solution of nicotinic acid has a pH of 3.40?</a:t>
            </a:r>
          </a:p>
        </p:txBody>
      </p:sp>
      <p:sp>
        <p:nvSpPr>
          <p:cNvPr id="2273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820B5B9-18C7-4A90-B4CA-8A96E0EC12A6}" type="slidenum">
              <a:rPr lang="en-US" altLang="en-US" sz="1400"/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27332" name="Footer Placeholder 3"/>
          <p:cNvSpPr txBox="1">
            <a:spLocks noGrp="1"/>
          </p:cNvSpPr>
          <p:nvPr/>
        </p:nvSpPr>
        <p:spPr bwMode="auto">
          <a:xfrm>
            <a:off x="1524000" y="655002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Tro, Chemistry: A Molecular Approach, 2/e</a:t>
            </a:r>
          </a:p>
        </p:txBody>
      </p:sp>
    </p:spTree>
    <p:extLst>
      <p:ext uri="{BB962C8B-B14F-4D97-AF65-F5344CB8AC3E}">
        <p14:creationId xmlns:p14="http://schemas.microsoft.com/office/powerpoint/2010/main" val="1936187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0488" tIns="44450" rIns="90488" bIns="44450" rtlCol="0" anchor="ctr">
            <a:normAutofit fontScale="90000"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Practice – What is the percent ionization of a 0.012 M solution of nicotinic acid, HC</a:t>
            </a:r>
            <a:r>
              <a:rPr lang="en-US" altLang="en-US" sz="3200" baseline="-25000">
                <a:latin typeface="Arial" panose="020B0604020202020204" pitchFamily="34" charset="0"/>
              </a:rPr>
              <a:t>6</a:t>
            </a:r>
            <a:r>
              <a:rPr lang="en-US" altLang="en-US" sz="3200">
                <a:latin typeface="Arial" panose="020B0604020202020204" pitchFamily="34" charset="0"/>
              </a:rPr>
              <a:t>H</a:t>
            </a:r>
            <a:r>
              <a:rPr lang="en-US" altLang="en-US" sz="3200" baseline="-25000">
                <a:latin typeface="Arial" panose="020B0604020202020204" pitchFamily="34" charset="0"/>
              </a:rPr>
              <a:t>4</a:t>
            </a:r>
            <a:r>
              <a:rPr lang="en-US" altLang="en-US" sz="3200">
                <a:latin typeface="Arial" panose="020B0604020202020204" pitchFamily="34" charset="0"/>
              </a:rPr>
              <a:t>NO</a:t>
            </a:r>
            <a:r>
              <a:rPr lang="en-US" altLang="en-US" sz="3200" baseline="-25000">
                <a:latin typeface="Arial" panose="020B0604020202020204" pitchFamily="34" charset="0"/>
              </a:rPr>
              <a:t>2</a:t>
            </a:r>
            <a:r>
              <a:rPr lang="en-US" altLang="en-US" sz="3200">
                <a:latin typeface="Arial" panose="020B0604020202020204" pitchFamily="34" charset="0"/>
              </a:rPr>
              <a:t>?  </a:t>
            </a:r>
            <a:br>
              <a:rPr lang="en-US" altLang="en-US" sz="3200">
                <a:latin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</a:rPr>
              <a:t>(</a:t>
            </a:r>
            <a:r>
              <a:rPr lang="en-US" altLang="en-US" sz="3200" i="1">
                <a:latin typeface="Arial" panose="020B0604020202020204" pitchFamily="34" charset="0"/>
              </a:rPr>
              <a:t>K</a:t>
            </a:r>
            <a:r>
              <a:rPr lang="en-US" altLang="en-US" sz="3200" baseline="-25000">
                <a:latin typeface="Arial" panose="020B0604020202020204" pitchFamily="34" charset="0"/>
              </a:rPr>
              <a:t>a</a:t>
            </a:r>
            <a:r>
              <a:rPr lang="en-US" altLang="en-US" sz="3200">
                <a:latin typeface="Arial" panose="020B0604020202020204" pitchFamily="34" charset="0"/>
              </a:rPr>
              <a:t> = 1.4 x 10</a:t>
            </a:r>
            <a:r>
              <a:rPr lang="en-US" altLang="en-US" sz="3200" baseline="300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altLang="en-US" sz="3200" baseline="30000">
                <a:latin typeface="Arial" panose="020B0604020202020204" pitchFamily="34" charset="0"/>
              </a:rPr>
              <a:t>5</a:t>
            </a:r>
            <a:r>
              <a:rPr lang="en-US" altLang="en-US" sz="3200">
                <a:latin typeface="Arial" panose="020B0604020202020204" pitchFamily="34" charset="0"/>
              </a:rPr>
              <a:t> @ 25 °C)</a:t>
            </a:r>
          </a:p>
        </p:txBody>
      </p:sp>
      <p:sp>
        <p:nvSpPr>
          <p:cNvPr id="2457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BFAF925-A51C-42D0-AA37-BD8CFD9C8659}" type="slidenum">
              <a:rPr lang="en-US" altLang="en-US" sz="1400"/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45764" name="Footer Placeholder 3"/>
          <p:cNvSpPr txBox="1">
            <a:spLocks noGrp="1"/>
          </p:cNvSpPr>
          <p:nvPr/>
        </p:nvSpPr>
        <p:spPr bwMode="auto">
          <a:xfrm>
            <a:off x="1524000" y="655002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Tro, Chemistry: A Molecular Approach, 2/e</a:t>
            </a:r>
          </a:p>
        </p:txBody>
      </p:sp>
    </p:spTree>
    <p:extLst>
      <p:ext uri="{BB962C8B-B14F-4D97-AF65-F5344CB8AC3E}">
        <p14:creationId xmlns:p14="http://schemas.microsoft.com/office/powerpoint/2010/main" val="41180913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5560" y="199440"/>
              <a:ext cx="11463480" cy="4553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480" y="191520"/>
                <a:ext cx="11482200" cy="45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90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0488" tIns="44450" rIns="90488" bIns="44450" rtlCol="0" anchor="ctr">
            <a:normAutofit fontScale="90000"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Practice – What is the percent ionization of a 0.012 M solution of nicotinic acid, HC</a:t>
            </a:r>
            <a:r>
              <a:rPr lang="en-US" altLang="en-US" sz="3200" baseline="-25000">
                <a:latin typeface="Arial" panose="020B0604020202020204" pitchFamily="34" charset="0"/>
              </a:rPr>
              <a:t>6</a:t>
            </a:r>
            <a:r>
              <a:rPr lang="en-US" altLang="en-US" sz="3200">
                <a:latin typeface="Arial" panose="020B0604020202020204" pitchFamily="34" charset="0"/>
              </a:rPr>
              <a:t>H</a:t>
            </a:r>
            <a:r>
              <a:rPr lang="en-US" altLang="en-US" sz="3200" baseline="-25000">
                <a:latin typeface="Arial" panose="020B0604020202020204" pitchFamily="34" charset="0"/>
              </a:rPr>
              <a:t>4</a:t>
            </a:r>
            <a:r>
              <a:rPr lang="en-US" altLang="en-US" sz="3200">
                <a:latin typeface="Arial" panose="020B0604020202020204" pitchFamily="34" charset="0"/>
              </a:rPr>
              <a:t>NO</a:t>
            </a:r>
            <a:r>
              <a:rPr lang="en-US" altLang="en-US" sz="3200" baseline="-25000">
                <a:latin typeface="Arial" panose="020B0604020202020204" pitchFamily="34" charset="0"/>
              </a:rPr>
              <a:t>2</a:t>
            </a:r>
            <a:r>
              <a:rPr lang="en-US" altLang="en-US" sz="3200">
                <a:latin typeface="Arial" panose="020B0604020202020204" pitchFamily="34" charset="0"/>
              </a:rPr>
              <a:t>?  </a:t>
            </a:r>
            <a:br>
              <a:rPr lang="en-US" altLang="en-US" sz="3200">
                <a:latin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</a:rPr>
              <a:t>(</a:t>
            </a:r>
            <a:r>
              <a:rPr lang="en-US" altLang="en-US" sz="3200" i="1">
                <a:latin typeface="Arial" panose="020B0604020202020204" pitchFamily="34" charset="0"/>
              </a:rPr>
              <a:t>K</a:t>
            </a:r>
            <a:r>
              <a:rPr lang="en-US" altLang="en-US" sz="3200" baseline="-25000">
                <a:latin typeface="Arial" panose="020B0604020202020204" pitchFamily="34" charset="0"/>
              </a:rPr>
              <a:t>a</a:t>
            </a:r>
            <a:r>
              <a:rPr lang="en-US" altLang="en-US" sz="3200">
                <a:latin typeface="Arial" panose="020B0604020202020204" pitchFamily="34" charset="0"/>
              </a:rPr>
              <a:t> = 1.4 x 10</a:t>
            </a:r>
            <a:r>
              <a:rPr lang="en-US" altLang="en-US" sz="3200" baseline="300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altLang="en-US" sz="3200" baseline="30000">
                <a:latin typeface="Arial" panose="020B0604020202020204" pitchFamily="34" charset="0"/>
              </a:rPr>
              <a:t>5</a:t>
            </a:r>
            <a:r>
              <a:rPr lang="en-US" altLang="en-US" sz="3200">
                <a:latin typeface="Arial" panose="020B0604020202020204" pitchFamily="34" charset="0"/>
              </a:rPr>
              <a:t> @ 25 °C)</a:t>
            </a:r>
          </a:p>
        </p:txBody>
      </p:sp>
      <p:sp>
        <p:nvSpPr>
          <p:cNvPr id="2457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BFAF925-A51C-42D0-AA37-BD8CFD9C8659}" type="slidenum">
              <a:rPr lang="en-US" altLang="en-US" sz="1400"/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45764" name="Footer Placeholder 3"/>
          <p:cNvSpPr txBox="1">
            <a:spLocks noGrp="1"/>
          </p:cNvSpPr>
          <p:nvPr/>
        </p:nvSpPr>
        <p:spPr bwMode="auto">
          <a:xfrm>
            <a:off x="1524000" y="655002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Tro, Chemistry: A Molecular Approach, 2/e</a:t>
            </a:r>
          </a:p>
        </p:txBody>
      </p:sp>
    </p:spTree>
    <p:extLst>
      <p:ext uri="{BB962C8B-B14F-4D97-AF65-F5344CB8AC3E}">
        <p14:creationId xmlns:p14="http://schemas.microsoft.com/office/powerpoint/2010/main" val="25440361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3040" y="341640"/>
              <a:ext cx="11928240" cy="6241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520" y="330840"/>
                <a:ext cx="11945880" cy="625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80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59720" y="186120"/>
              <a:ext cx="11630880" cy="5057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360" y="177120"/>
                <a:ext cx="11645280" cy="50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91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42720" y="326880"/>
              <a:ext cx="11227320" cy="4176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520" y="321120"/>
                <a:ext cx="11240640" cy="419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27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70800" y="218520"/>
              <a:ext cx="11824200" cy="6518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040" y="210600"/>
                <a:ext cx="11838960" cy="65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18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58640" y="458280"/>
              <a:ext cx="11365560" cy="2898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60" y="448920"/>
                <a:ext cx="11377440" cy="29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1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4600" y="3024000"/>
              <a:ext cx="213840" cy="171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760" y="3017520"/>
                <a:ext cx="226800" cy="1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3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7" name="Rectangle 29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</a:rPr>
              <a:t>Example</a:t>
            </a:r>
            <a:r>
              <a:rPr lang="en-US" altLang="en-US" sz="2800" dirty="0" smtClean="0">
                <a:latin typeface="Arial" panose="020B0604020202020204" pitchFamily="34" charset="0"/>
                <a:sym typeface="Symbol" panose="05050102010706020507" pitchFamily="18" charset="2"/>
              </a:rPr>
              <a:t> 15.6: Find the pH of 0.200 M HNO</a:t>
            </a:r>
            <a:r>
              <a:rPr lang="en-US" altLang="en-US" sz="2800" baseline="-25000" dirty="0" smtClean="0">
                <a:latin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 smtClean="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2800" i="1" dirty="0" err="1" smtClean="0">
                <a:latin typeface="Arial" panose="020B0604020202020204" pitchFamily="34" charset="0"/>
                <a:sym typeface="Symbol" panose="05050102010706020507" pitchFamily="18" charset="2"/>
              </a:rPr>
              <a:t>aq</a:t>
            </a:r>
            <a:r>
              <a:rPr lang="en-US" altLang="en-US" sz="2800" dirty="0" smtClean="0">
                <a:latin typeface="Arial" panose="020B0604020202020204" pitchFamily="34" charset="0"/>
                <a:sym typeface="Symbol" panose="05050102010706020507" pitchFamily="18" charset="2"/>
              </a:rPr>
              <a:t>) solution @ 25 °C</a:t>
            </a:r>
            <a:endParaRPr lang="en-US" altLang="en-US" sz="2800" baseline="-25000" dirty="0" smtClean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76158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2B0A1D9-EAD6-4585-B3E2-C9888E8D1508}" type="slidenum">
              <a:rPr lang="en-US" altLang="en-US" sz="1400"/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76198" name="Footer Placeholder 3"/>
          <p:cNvSpPr txBox="1">
            <a:spLocks noGrp="1"/>
          </p:cNvSpPr>
          <p:nvPr/>
        </p:nvSpPr>
        <p:spPr bwMode="auto">
          <a:xfrm>
            <a:off x="1524000" y="6550025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2000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ü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bg2"/>
                </a:solidFill>
              </a:rPr>
              <a:t>Tro, Chemistry: A Molecular Approach, 2/e</a:t>
            </a:r>
          </a:p>
        </p:txBody>
      </p:sp>
    </p:spTree>
    <p:extLst>
      <p:ext uri="{BB962C8B-B14F-4D97-AF65-F5344CB8AC3E}">
        <p14:creationId xmlns:p14="http://schemas.microsoft.com/office/powerpoint/2010/main" val="42581893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394</Words>
  <Application>Microsoft Office PowerPoint</Application>
  <PresentationFormat>Widescreen</PresentationFormat>
  <Paragraphs>48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15.6: Find the pH of 0.200 M HNO2(aq) solution @ 25 °C</vt:lpstr>
      <vt:lpstr>Example 15.6: Find the pH of 0.200 M HNO2(aq) solution @ 25 °C</vt:lpstr>
      <vt:lpstr>Practice – What is the pH of a 0.012 M solution of nicotinic acid, HC6H4NO2?   (Ka = 1.4 x 10−5 @ 25 °C)</vt:lpstr>
      <vt:lpstr>Practice – What is the pH of a 0.012 M solution of nicotinic acid, HC6H4NO2?   (Ka = 1.4 x 10−5 @ 25 °C)</vt:lpstr>
      <vt:lpstr>Example 15.7: Find the pH of 0.100 M HClO2(aq) solution @ 25 °C</vt:lpstr>
      <vt:lpstr>Example 15.7: Find the pH of 0.100 M HClO2(aq) solution @ 25 °C</vt:lpstr>
      <vt:lpstr>Example 15.8: What is the Ka of a weak acid if a 0.100 M solution has a pH of 4.25?</vt:lpstr>
      <vt:lpstr>Example 15.8: What is the Ka of a weak acid if a 0.100 M solution has a pH of 4.25?</vt:lpstr>
      <vt:lpstr>Practice – What is the Ka of nicotinic acid, HC6H4NO2, if a 0.012 M solution of nicotinic acid has a pH of 3.40?</vt:lpstr>
      <vt:lpstr>Practice – What is the Ka of nicotinic acid, HC6H4NO2, if a 0.012 M solution of nicotinic acid has a pH of 3.40?</vt:lpstr>
      <vt:lpstr>Practice – What is the percent ionization of a 0.012 M solution of nicotinic acid, HC6H4NO2?   (Ka = 1.4 x 10−5 @ 25 °C)</vt:lpstr>
      <vt:lpstr>Practice – What is the percent ionization of a 0.012 M solution of nicotinic acid, HC6H4NO2?   (Ka = 1.4 x 10−5 @ 25 °C)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Sandor Kadar</dc:creator>
  <cp:lastModifiedBy>Sandor Kadar</cp:lastModifiedBy>
  <cp:revision>4</cp:revision>
  <dcterms:created xsi:type="dcterms:W3CDTF">2014-10-30T14:42:22Z</dcterms:created>
  <dcterms:modified xsi:type="dcterms:W3CDTF">2014-10-30T16:05:14Z</dcterms:modified>
</cp:coreProperties>
</file>